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notesMasterIdLst>
    <p:notesMasterId r:id="rId26"/>
  </p:notesMasterIdLst>
  <p:sldIdLst>
    <p:sldId id="256" r:id="rId2"/>
    <p:sldId id="280" r:id="rId3"/>
    <p:sldId id="274" r:id="rId4"/>
    <p:sldId id="281" r:id="rId5"/>
    <p:sldId id="282" r:id="rId6"/>
    <p:sldId id="285" r:id="rId7"/>
    <p:sldId id="300" r:id="rId8"/>
    <p:sldId id="299" r:id="rId9"/>
    <p:sldId id="288" r:id="rId10"/>
    <p:sldId id="290" r:id="rId11"/>
    <p:sldId id="291" r:id="rId12"/>
    <p:sldId id="292" r:id="rId13"/>
    <p:sldId id="293" r:id="rId14"/>
    <p:sldId id="296" r:id="rId15"/>
    <p:sldId id="294" r:id="rId16"/>
    <p:sldId id="297" r:id="rId17"/>
    <p:sldId id="298" r:id="rId18"/>
    <p:sldId id="295" r:id="rId19"/>
    <p:sldId id="301" r:id="rId20"/>
    <p:sldId id="302" r:id="rId21"/>
    <p:sldId id="284"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Ubuntu" panose="020B0504030602030204" pitchFamily="34" charset="0"/>
      <p:regular r:id="rId31"/>
      <p:bold r:id="rId32"/>
      <p:italic r:id="rId33"/>
      <p:boldItalic r:id="rId34"/>
    </p:embeddedFont>
    <p:embeddedFont>
      <p:font typeface="Ubuntu Medium" panose="020B0604030602030204" pitchFamily="34" charset="0"/>
      <p:regular r:id="rId3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8"/>
    <p:restoredTop sz="94690"/>
  </p:normalViewPr>
  <p:slideViewPr>
    <p:cSldViewPr snapToGrid="0" snapToObjects="1">
      <p:cViewPr varScale="1">
        <p:scale>
          <a:sx n="64" d="100"/>
          <a:sy n="64" d="100"/>
        </p:scale>
        <p:origin x="155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2F938-542A-4B45-9EBA-3F3580FE1E5C}" type="datetimeFigureOut">
              <a:rPr lang="de-DE" smtClean="0"/>
              <a:t>06.01.2025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CACD2-2700-6F42-84B9-A64104BDC3FC}" type="slidenum">
              <a:rPr lang="de-DE" smtClean="0"/>
              <a:t>‹Nr.›</a:t>
            </a:fld>
            <a:endParaRPr lang="de-DE"/>
          </a:p>
        </p:txBody>
      </p:sp>
    </p:spTree>
    <p:extLst>
      <p:ext uri="{BB962C8B-B14F-4D97-AF65-F5344CB8AC3E}">
        <p14:creationId xmlns:p14="http://schemas.microsoft.com/office/powerpoint/2010/main" val="101634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5</a:t>
            </a:fld>
            <a:endParaRPr lang="de-DE"/>
          </a:p>
        </p:txBody>
      </p:sp>
    </p:spTree>
    <p:extLst>
      <p:ext uri="{BB962C8B-B14F-4D97-AF65-F5344CB8AC3E}">
        <p14:creationId xmlns:p14="http://schemas.microsoft.com/office/powerpoint/2010/main" val="101554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16</a:t>
            </a:fld>
            <a:endParaRPr lang="de-DE"/>
          </a:p>
        </p:txBody>
      </p:sp>
    </p:spTree>
    <p:extLst>
      <p:ext uri="{BB962C8B-B14F-4D97-AF65-F5344CB8AC3E}">
        <p14:creationId xmlns:p14="http://schemas.microsoft.com/office/powerpoint/2010/main" val="312277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17</a:t>
            </a:fld>
            <a:endParaRPr lang="de-DE"/>
          </a:p>
        </p:txBody>
      </p:sp>
    </p:spTree>
    <p:extLst>
      <p:ext uri="{BB962C8B-B14F-4D97-AF65-F5344CB8AC3E}">
        <p14:creationId xmlns:p14="http://schemas.microsoft.com/office/powerpoint/2010/main" val="228179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18</a:t>
            </a:fld>
            <a:endParaRPr lang="de-DE"/>
          </a:p>
        </p:txBody>
      </p:sp>
    </p:spTree>
    <p:extLst>
      <p:ext uri="{BB962C8B-B14F-4D97-AF65-F5344CB8AC3E}">
        <p14:creationId xmlns:p14="http://schemas.microsoft.com/office/powerpoint/2010/main" val="302883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DCACD2-2700-6F42-84B9-A64104BDC3FC}" type="slidenum">
              <a:rPr lang="de-DE" smtClean="0"/>
              <a:t>24</a:t>
            </a:fld>
            <a:endParaRPr lang="de-DE"/>
          </a:p>
        </p:txBody>
      </p:sp>
    </p:spTree>
    <p:extLst>
      <p:ext uri="{BB962C8B-B14F-4D97-AF65-F5344CB8AC3E}">
        <p14:creationId xmlns:p14="http://schemas.microsoft.com/office/powerpoint/2010/main" val="81308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6</a:t>
            </a:fld>
            <a:endParaRPr lang="de-DE"/>
          </a:p>
        </p:txBody>
      </p:sp>
    </p:spTree>
    <p:extLst>
      <p:ext uri="{BB962C8B-B14F-4D97-AF65-F5344CB8AC3E}">
        <p14:creationId xmlns:p14="http://schemas.microsoft.com/office/powerpoint/2010/main" val="372471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9</a:t>
            </a:fld>
            <a:endParaRPr lang="de-DE"/>
          </a:p>
        </p:txBody>
      </p:sp>
    </p:spTree>
    <p:extLst>
      <p:ext uri="{BB962C8B-B14F-4D97-AF65-F5344CB8AC3E}">
        <p14:creationId xmlns:p14="http://schemas.microsoft.com/office/powerpoint/2010/main" val="24930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10</a:t>
            </a:fld>
            <a:endParaRPr lang="de-DE"/>
          </a:p>
        </p:txBody>
      </p:sp>
    </p:spTree>
    <p:extLst>
      <p:ext uri="{BB962C8B-B14F-4D97-AF65-F5344CB8AC3E}">
        <p14:creationId xmlns:p14="http://schemas.microsoft.com/office/powerpoint/2010/main" val="55859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11</a:t>
            </a:fld>
            <a:endParaRPr lang="de-DE"/>
          </a:p>
        </p:txBody>
      </p:sp>
    </p:spTree>
    <p:extLst>
      <p:ext uri="{BB962C8B-B14F-4D97-AF65-F5344CB8AC3E}">
        <p14:creationId xmlns:p14="http://schemas.microsoft.com/office/powerpoint/2010/main" val="26558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12</a:t>
            </a:fld>
            <a:endParaRPr lang="de-DE"/>
          </a:p>
        </p:txBody>
      </p:sp>
    </p:spTree>
    <p:extLst>
      <p:ext uri="{BB962C8B-B14F-4D97-AF65-F5344CB8AC3E}">
        <p14:creationId xmlns:p14="http://schemas.microsoft.com/office/powerpoint/2010/main" val="410600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sind von euch noch zu füllen</a:t>
            </a:r>
          </a:p>
        </p:txBody>
      </p:sp>
      <p:sp>
        <p:nvSpPr>
          <p:cNvPr id="4" name="Foliennummernplatzhalter 3"/>
          <p:cNvSpPr>
            <a:spLocks noGrp="1"/>
          </p:cNvSpPr>
          <p:nvPr>
            <p:ph type="sldNum" sz="quarter" idx="10"/>
          </p:nvPr>
        </p:nvSpPr>
        <p:spPr/>
        <p:txBody>
          <a:bodyPr/>
          <a:lstStyle/>
          <a:p>
            <a:fld id="{C9DCACD2-2700-6F42-84B9-A64104BDC3FC}" type="slidenum">
              <a:rPr lang="de-DE" smtClean="0"/>
              <a:t>13</a:t>
            </a:fld>
            <a:endParaRPr lang="de-DE"/>
          </a:p>
        </p:txBody>
      </p:sp>
    </p:spTree>
    <p:extLst>
      <p:ext uri="{BB962C8B-B14F-4D97-AF65-F5344CB8AC3E}">
        <p14:creationId xmlns:p14="http://schemas.microsoft.com/office/powerpoint/2010/main" val="144178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a:t>
            </a:r>
            <a:r>
              <a:rPr lang="de-DE" baseline="0" dirty="0"/>
              <a:t> fehlt am Ende noch etwas.</a:t>
            </a:r>
            <a:endParaRPr lang="de-DE" dirty="0"/>
          </a:p>
        </p:txBody>
      </p:sp>
      <p:sp>
        <p:nvSpPr>
          <p:cNvPr id="4" name="Foliennummernplatzhalter 3"/>
          <p:cNvSpPr>
            <a:spLocks noGrp="1"/>
          </p:cNvSpPr>
          <p:nvPr>
            <p:ph type="sldNum" sz="quarter" idx="10"/>
          </p:nvPr>
        </p:nvSpPr>
        <p:spPr/>
        <p:txBody>
          <a:bodyPr/>
          <a:lstStyle/>
          <a:p>
            <a:fld id="{C9DCACD2-2700-6F42-84B9-A64104BDC3FC}" type="slidenum">
              <a:rPr lang="de-DE" smtClean="0"/>
              <a:t>14</a:t>
            </a:fld>
            <a:endParaRPr lang="de-DE"/>
          </a:p>
        </p:txBody>
      </p:sp>
    </p:spTree>
    <p:extLst>
      <p:ext uri="{BB962C8B-B14F-4D97-AF65-F5344CB8AC3E}">
        <p14:creationId xmlns:p14="http://schemas.microsoft.com/office/powerpoint/2010/main" val="40284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9DCACD2-2700-6F42-84B9-A64104BDC3FC}" type="slidenum">
              <a:rPr lang="de-DE" smtClean="0"/>
              <a:t>15</a:t>
            </a:fld>
            <a:endParaRPr lang="de-DE"/>
          </a:p>
        </p:txBody>
      </p:sp>
    </p:spTree>
    <p:extLst>
      <p:ext uri="{BB962C8B-B14F-4D97-AF65-F5344CB8AC3E}">
        <p14:creationId xmlns:p14="http://schemas.microsoft.com/office/powerpoint/2010/main" val="167424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CEC7361-335F-0D4B-A222-2CFCCBD08123}"/>
              </a:ext>
            </a:extLst>
          </p:cNvPr>
          <p:cNvSpPr>
            <a:spLocks noChangeAspect="1"/>
          </p:cNvSpPr>
          <p:nvPr/>
        </p:nvSpPr>
        <p:spPr>
          <a:xfrm rot="-780000">
            <a:off x="5988803" y="2607870"/>
            <a:ext cx="72000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Tisch, Uhr enthält.&#10;&#10;Automatisch generierte Beschreibung">
            <a:extLst>
              <a:ext uri="{FF2B5EF4-FFF2-40B4-BE49-F238E27FC236}">
                <a16:creationId xmlns:a16="http://schemas.microsoft.com/office/drawing/2014/main" id="{2C69260C-63BD-9549-AAB6-B1503CC7CB31}"/>
              </a:ext>
            </a:extLst>
          </p:cNvPr>
          <p:cNvPicPr>
            <a:picLocks noChangeAspect="1"/>
          </p:cNvPicPr>
          <p:nvPr/>
        </p:nvPicPr>
        <p:blipFill>
          <a:blip r:embed="rId2"/>
          <a:stretch>
            <a:fillRect/>
          </a:stretch>
        </p:blipFill>
        <p:spPr>
          <a:xfrm rot="-780000">
            <a:off x="9181644" y="848121"/>
            <a:ext cx="2160000" cy="756236"/>
          </a:xfrm>
          <a:prstGeom prst="rect">
            <a:avLst/>
          </a:prstGeom>
        </p:spPr>
      </p:pic>
      <p:pic>
        <p:nvPicPr>
          <p:cNvPr id="8" name="Grafik 7">
            <a:extLst>
              <a:ext uri="{FF2B5EF4-FFF2-40B4-BE49-F238E27FC236}">
                <a16:creationId xmlns:a16="http://schemas.microsoft.com/office/drawing/2014/main" id="{DA830539-1652-F343-9C45-B24F30C30E95}"/>
              </a:ext>
            </a:extLst>
          </p:cNvPr>
          <p:cNvPicPr>
            <a:picLocks noChangeAspect="1"/>
          </p:cNvPicPr>
          <p:nvPr userDrawn="1"/>
        </p:nvPicPr>
        <p:blipFill>
          <a:blip r:embed="rId3"/>
          <a:stretch>
            <a:fillRect/>
          </a:stretch>
        </p:blipFill>
        <p:spPr>
          <a:xfrm>
            <a:off x="5189077" y="3290607"/>
            <a:ext cx="4800600" cy="2489200"/>
          </a:xfrm>
          <a:prstGeom prst="rect">
            <a:avLst/>
          </a:prstGeom>
        </p:spPr>
      </p:pic>
      <p:sp>
        <p:nvSpPr>
          <p:cNvPr id="2" name="Titel 1">
            <a:extLst>
              <a:ext uri="{FF2B5EF4-FFF2-40B4-BE49-F238E27FC236}">
                <a16:creationId xmlns:a16="http://schemas.microsoft.com/office/drawing/2014/main" id="{B8E0CF73-9266-F747-9E3B-9D68DB3F5102}"/>
              </a:ext>
            </a:extLst>
          </p:cNvPr>
          <p:cNvSpPr>
            <a:spLocks noGrp="1"/>
          </p:cNvSpPr>
          <p:nvPr>
            <p:ph type="ctrTitle"/>
          </p:nvPr>
        </p:nvSpPr>
        <p:spPr>
          <a:xfrm rot="-780000">
            <a:off x="1071309" y="1176921"/>
            <a:ext cx="7869235" cy="1885442"/>
          </a:xfrm>
        </p:spPr>
        <p:txBody>
          <a:bodyPr anchor="b"/>
          <a:lstStyle>
            <a:lvl1pPr algn="l">
              <a:defRPr sz="6000" u="none"/>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DF7D944-264D-5749-8215-75153E24903E}"/>
              </a:ext>
            </a:extLst>
          </p:cNvPr>
          <p:cNvSpPr>
            <a:spLocks noGrp="1"/>
          </p:cNvSpPr>
          <p:nvPr>
            <p:ph type="subTitle" idx="1" hasCustomPrompt="1"/>
          </p:nvPr>
        </p:nvSpPr>
        <p:spPr>
          <a:xfrm rot="-780000">
            <a:off x="5632456" y="3932080"/>
            <a:ext cx="3993841" cy="505385"/>
          </a:xfrm>
        </p:spPr>
        <p:txBody>
          <a:bodyPr>
            <a:noAutofit/>
          </a:bodyPr>
          <a:lstStyle>
            <a:lvl1pPr marL="0" indent="0" algn="l">
              <a:buNone/>
              <a:defRPr sz="3600" b="1" i="0">
                <a:solidFill>
                  <a:schemeClr val="bg1"/>
                </a:solidFill>
                <a:latin typeface="Ubuntu" panose="020B050403060203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Schlagwort</a:t>
            </a:r>
          </a:p>
        </p:txBody>
      </p:sp>
      <p:sp>
        <p:nvSpPr>
          <p:cNvPr id="18" name="Textplatzhalter 17">
            <a:extLst>
              <a:ext uri="{FF2B5EF4-FFF2-40B4-BE49-F238E27FC236}">
                <a16:creationId xmlns:a16="http://schemas.microsoft.com/office/drawing/2014/main" id="{98F07A0E-C8D3-A447-AFCB-7EEFF398FF2B}"/>
              </a:ext>
            </a:extLst>
          </p:cNvPr>
          <p:cNvSpPr>
            <a:spLocks noGrp="1"/>
          </p:cNvSpPr>
          <p:nvPr>
            <p:ph type="body" sz="quarter" idx="13" hasCustomPrompt="1"/>
          </p:nvPr>
        </p:nvSpPr>
        <p:spPr>
          <a:xfrm rot="-780000">
            <a:off x="5786105" y="4504567"/>
            <a:ext cx="3981085" cy="609412"/>
          </a:xfrm>
        </p:spPr>
        <p:txBody>
          <a:bodyPr/>
          <a:lstStyle>
            <a:lvl1pPr marL="0" indent="0">
              <a:buNone/>
              <a:defRPr b="1"/>
            </a:lvl1pPr>
          </a:lstStyle>
          <a:p>
            <a:pPr lvl="0"/>
            <a:r>
              <a:rPr lang="de-DE" dirty="0"/>
              <a:t>Weiterer Platz</a:t>
            </a:r>
          </a:p>
        </p:txBody>
      </p:sp>
      <p:pic>
        <p:nvPicPr>
          <p:cNvPr id="11" name="Grafik 10">
            <a:extLst>
              <a:ext uri="{FF2B5EF4-FFF2-40B4-BE49-F238E27FC236}">
                <a16:creationId xmlns:a16="http://schemas.microsoft.com/office/drawing/2014/main" id="{17A6195E-B786-9347-AEAB-6EC2C2D0D2A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780000">
            <a:off x="9183946" y="847609"/>
            <a:ext cx="2160000" cy="757771"/>
          </a:xfrm>
          <a:prstGeom prst="rect">
            <a:avLst/>
          </a:prstGeom>
        </p:spPr>
      </p:pic>
    </p:spTree>
    <p:extLst>
      <p:ext uri="{BB962C8B-B14F-4D97-AF65-F5344CB8AC3E}">
        <p14:creationId xmlns:p14="http://schemas.microsoft.com/office/powerpoint/2010/main" val="382845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Kasten links">
    <p:bg>
      <p:bgRef idx="1001">
        <a:schemeClr val="bg2"/>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5818D3B-F2DA-494B-9AD5-75D93F08A0C0}"/>
              </a:ext>
            </a:extLst>
          </p:cNvPr>
          <p:cNvSpPr>
            <a:spLocks noChangeAspect="1"/>
          </p:cNvSpPr>
          <p:nvPr/>
        </p:nvSpPr>
        <p:spPr>
          <a:xfrm>
            <a:off x="7230532" y="3429000"/>
            <a:ext cx="4582524" cy="4582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a:extLst>
              <a:ext uri="{FF2B5EF4-FFF2-40B4-BE49-F238E27FC236}">
                <a16:creationId xmlns:a16="http://schemas.microsoft.com/office/drawing/2014/main" id="{264781F3-CB4B-244A-8F0F-E9EF2860E234}"/>
              </a:ext>
            </a:extLst>
          </p:cNvPr>
          <p:cNvSpPr>
            <a:spLocks noGrp="1"/>
          </p:cNvSpPr>
          <p:nvPr>
            <p:ph type="pic" sz="quarter" idx="15"/>
          </p:nvPr>
        </p:nvSpPr>
        <p:spPr>
          <a:xfrm>
            <a:off x="-1" y="0"/>
            <a:ext cx="6859269" cy="6858000"/>
          </a:xfrm>
        </p:spPr>
        <p:txBody>
          <a:bodyPr/>
          <a:lstStyle/>
          <a:p>
            <a:r>
              <a:rPr lang="de-DE"/>
              <a:t>Bild durch Klicken auf Symbol hinzufügen</a:t>
            </a:r>
          </a:p>
        </p:txBody>
      </p:sp>
      <p:sp>
        <p:nvSpPr>
          <p:cNvPr id="7" name="Titel 6">
            <a:extLst>
              <a:ext uri="{FF2B5EF4-FFF2-40B4-BE49-F238E27FC236}">
                <a16:creationId xmlns:a16="http://schemas.microsoft.com/office/drawing/2014/main" id="{4A83B568-E3A4-AD49-8AF5-38230DEBC440}"/>
              </a:ext>
            </a:extLst>
          </p:cNvPr>
          <p:cNvSpPr>
            <a:spLocks noGrp="1"/>
          </p:cNvSpPr>
          <p:nvPr>
            <p:ph type="title"/>
          </p:nvPr>
        </p:nvSpPr>
        <p:spPr>
          <a:xfrm>
            <a:off x="7381188" y="960719"/>
            <a:ext cx="4431868" cy="1325563"/>
          </a:xfrm>
        </p:spPr>
        <p:txBody>
          <a:bodyPr>
            <a:normAutofit/>
          </a:bodyPr>
          <a:lstStyle>
            <a:lvl1pPr>
              <a:defRPr sz="4000">
                <a:solidFill>
                  <a:schemeClr val="tx1"/>
                </a:solidFill>
              </a:defRPr>
            </a:lvl1pPr>
          </a:lstStyle>
          <a:p>
            <a:r>
              <a:rPr lang="de-DE"/>
              <a:t>Titelmasterformat durch Klicken bearbeiten</a:t>
            </a:r>
            <a:endParaRPr lang="de-DE" dirty="0"/>
          </a:p>
        </p:txBody>
      </p:sp>
      <p:sp>
        <p:nvSpPr>
          <p:cNvPr id="11" name="Untertitel 2">
            <a:extLst>
              <a:ext uri="{FF2B5EF4-FFF2-40B4-BE49-F238E27FC236}">
                <a16:creationId xmlns:a16="http://schemas.microsoft.com/office/drawing/2014/main" id="{D6F39900-ED9C-0E49-81FC-5751C7CD2F3A}"/>
              </a:ext>
            </a:extLst>
          </p:cNvPr>
          <p:cNvSpPr>
            <a:spLocks noGrp="1"/>
          </p:cNvSpPr>
          <p:nvPr>
            <p:ph type="subTitle" idx="1" hasCustomPrompt="1"/>
          </p:nvPr>
        </p:nvSpPr>
        <p:spPr>
          <a:xfrm>
            <a:off x="7381189" y="3858894"/>
            <a:ext cx="4289701" cy="505385"/>
          </a:xfrm>
        </p:spPr>
        <p:txBody>
          <a:bodyPr anchor="b">
            <a:noAutofit/>
          </a:bodyPr>
          <a:lstStyle>
            <a:lvl1pPr marL="0" indent="0" algn="l">
              <a:buNone/>
              <a:defRPr sz="2800" b="1" i="0">
                <a:solidFill>
                  <a:schemeClr val="bg1"/>
                </a:solidFill>
                <a:latin typeface="Ubuntu" panose="020B050403060203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Schlagwort hinzufügen</a:t>
            </a:r>
          </a:p>
        </p:txBody>
      </p:sp>
      <p:sp>
        <p:nvSpPr>
          <p:cNvPr id="13" name="Dreieck 12">
            <a:extLst>
              <a:ext uri="{FF2B5EF4-FFF2-40B4-BE49-F238E27FC236}">
                <a16:creationId xmlns:a16="http://schemas.microsoft.com/office/drawing/2014/main" id="{3C65DE3D-9603-DE49-AC7E-9B68379A857A}"/>
              </a:ext>
            </a:extLst>
          </p:cNvPr>
          <p:cNvSpPr>
            <a:spLocks noChangeAspect="1"/>
          </p:cNvSpPr>
          <p:nvPr/>
        </p:nvSpPr>
        <p:spPr>
          <a:xfrm rot="10800000">
            <a:off x="7544056" y="3411071"/>
            <a:ext cx="432000" cy="288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Textplatzhalter 22">
            <a:extLst>
              <a:ext uri="{FF2B5EF4-FFF2-40B4-BE49-F238E27FC236}">
                <a16:creationId xmlns:a16="http://schemas.microsoft.com/office/drawing/2014/main" id="{9BC86ADB-E00C-204C-97B5-8DBE3FF9E078}"/>
              </a:ext>
            </a:extLst>
          </p:cNvPr>
          <p:cNvSpPr>
            <a:spLocks noGrp="1"/>
          </p:cNvSpPr>
          <p:nvPr>
            <p:ph type="body" sz="quarter" idx="19"/>
          </p:nvPr>
        </p:nvSpPr>
        <p:spPr>
          <a:xfrm>
            <a:off x="7381188" y="4543692"/>
            <a:ext cx="4289701" cy="2192388"/>
          </a:xfrm>
        </p:spPr>
        <p:txBody>
          <a:bodyPr/>
          <a:lstStyle>
            <a:lvl1pPr>
              <a:buClr>
                <a:schemeClr val="bg2"/>
              </a:buClr>
              <a:defRPr>
                <a:solidFill>
                  <a:schemeClr val="bg1"/>
                </a:solidFill>
              </a:defRPr>
            </a:lvl1pPr>
          </a:lstStyle>
          <a:p>
            <a:pPr lvl="0"/>
            <a:r>
              <a:rPr lang="de-DE"/>
              <a:t>Textmasterformat bearbeiten</a:t>
            </a:r>
          </a:p>
        </p:txBody>
      </p:sp>
      <p:sp>
        <p:nvSpPr>
          <p:cNvPr id="8" name="Rechteck 7">
            <a:extLst>
              <a:ext uri="{FF2B5EF4-FFF2-40B4-BE49-F238E27FC236}">
                <a16:creationId xmlns:a16="http://schemas.microsoft.com/office/drawing/2014/main" id="{E6AE2696-65A9-4E49-A1C8-74BC0453208C}"/>
              </a:ext>
            </a:extLst>
          </p:cNvPr>
          <p:cNvSpPr>
            <a:spLocks noChangeAspect="1"/>
          </p:cNvSpPr>
          <p:nvPr userDrawn="1"/>
        </p:nvSpPr>
        <p:spPr>
          <a:xfrm>
            <a:off x="7230532" y="3429000"/>
            <a:ext cx="4582524" cy="4582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reieck 9">
            <a:extLst>
              <a:ext uri="{FF2B5EF4-FFF2-40B4-BE49-F238E27FC236}">
                <a16:creationId xmlns:a16="http://schemas.microsoft.com/office/drawing/2014/main" id="{4DA0FD69-131E-5F42-B946-9E85FD36ACD0}"/>
              </a:ext>
            </a:extLst>
          </p:cNvPr>
          <p:cNvSpPr>
            <a:spLocks noChangeAspect="1"/>
          </p:cNvSpPr>
          <p:nvPr userDrawn="1"/>
        </p:nvSpPr>
        <p:spPr>
          <a:xfrm rot="10800000">
            <a:off x="7544056" y="3411071"/>
            <a:ext cx="432000" cy="288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355360041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usteine">
    <p:bg>
      <p:bgRef idx="1001">
        <a:schemeClr val="bg1"/>
      </p:bgRef>
    </p:bg>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50A18F70-805B-E645-8F14-6C6E0CB19E1B}"/>
              </a:ext>
            </a:extLst>
          </p:cNvPr>
          <p:cNvSpPr>
            <a:spLocks noChangeAspect="1"/>
          </p:cNvSpPr>
          <p:nvPr/>
        </p:nvSpPr>
        <p:spPr>
          <a:xfrm rot="-780000">
            <a:off x="93607" y="3279542"/>
            <a:ext cx="13939606" cy="139396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platzhalter 21">
            <a:extLst>
              <a:ext uri="{FF2B5EF4-FFF2-40B4-BE49-F238E27FC236}">
                <a16:creationId xmlns:a16="http://schemas.microsoft.com/office/drawing/2014/main" id="{610777A0-2608-BB4E-A25D-CFDC1983C92A}"/>
              </a:ext>
            </a:extLst>
          </p:cNvPr>
          <p:cNvSpPr>
            <a:spLocks noGrp="1" noChangeAspect="1"/>
          </p:cNvSpPr>
          <p:nvPr>
            <p:ph type="body" sz="quarter" idx="22" hasCustomPrompt="1"/>
          </p:nvPr>
        </p:nvSpPr>
        <p:spPr>
          <a:xfrm rot="-780000">
            <a:off x="6571182" y="4558341"/>
            <a:ext cx="1944000" cy="1944000"/>
          </a:xfrm>
          <a:solidFill>
            <a:schemeClr val="accent4">
              <a:lumMod val="75000"/>
            </a:schemeClr>
          </a:solidFill>
        </p:spPr>
        <p:txBody>
          <a:bodyPr lIns="54000" tIns="54000" rIns="54000" bIns="54000" anchor="ctr"/>
          <a:lstStyle>
            <a:lvl1pPr marL="0" indent="0" algn="ctr">
              <a:buNone/>
              <a:defRPr>
                <a:solidFill>
                  <a:schemeClr val="bg1"/>
                </a:solidFill>
              </a:defRPr>
            </a:lvl1pPr>
          </a:lstStyle>
          <a:p>
            <a:pPr lvl="0"/>
            <a:r>
              <a:rPr lang="de-DE" dirty="0"/>
              <a:t>Text einfügen</a:t>
            </a:r>
          </a:p>
        </p:txBody>
      </p:sp>
      <p:sp>
        <p:nvSpPr>
          <p:cNvPr id="2" name="Titel 1">
            <a:extLst>
              <a:ext uri="{FF2B5EF4-FFF2-40B4-BE49-F238E27FC236}">
                <a16:creationId xmlns:a16="http://schemas.microsoft.com/office/drawing/2014/main" id="{561873D6-8C47-5E45-9637-DBC29EF8F5CF}"/>
              </a:ext>
            </a:extLst>
          </p:cNvPr>
          <p:cNvSpPr>
            <a:spLocks noGrp="1"/>
          </p:cNvSpPr>
          <p:nvPr>
            <p:ph type="title"/>
          </p:nvPr>
        </p:nvSpPr>
        <p:spPr>
          <a:xfrm>
            <a:off x="5727856" y="365129"/>
            <a:ext cx="5625943" cy="1325563"/>
          </a:xfrm>
        </p:spPr>
        <p:txBody>
          <a:bodyPr/>
          <a:lstStyle>
            <a:lvl1pPr algn="r">
              <a:defRPr/>
            </a:lvl1pPr>
          </a:lstStyle>
          <a:p>
            <a:r>
              <a:rPr lang="de-DE"/>
              <a:t>Titelmasterformat durch Klicken bearbeiten</a:t>
            </a:r>
            <a:endParaRPr lang="de-DE" dirty="0"/>
          </a:p>
        </p:txBody>
      </p:sp>
      <p:sp>
        <p:nvSpPr>
          <p:cNvPr id="32" name="Textplatzhalter 21">
            <a:extLst>
              <a:ext uri="{FF2B5EF4-FFF2-40B4-BE49-F238E27FC236}">
                <a16:creationId xmlns:a16="http://schemas.microsoft.com/office/drawing/2014/main" id="{F6DF495E-835F-FE4E-B06E-750873661BD5}"/>
              </a:ext>
            </a:extLst>
          </p:cNvPr>
          <p:cNvSpPr>
            <a:spLocks noGrp="1" noChangeAspect="1"/>
          </p:cNvSpPr>
          <p:nvPr>
            <p:ph type="body" sz="quarter" idx="25" hasCustomPrompt="1"/>
          </p:nvPr>
        </p:nvSpPr>
        <p:spPr>
          <a:xfrm rot="-780000">
            <a:off x="9908813" y="1774547"/>
            <a:ext cx="1944000" cy="1944000"/>
          </a:xfrm>
          <a:solidFill>
            <a:schemeClr val="accent4"/>
          </a:solidFill>
        </p:spPr>
        <p:txBody>
          <a:bodyPr lIns="54000" tIns="54000" rIns="54000" bIns="54000" anchor="ctr"/>
          <a:lstStyle>
            <a:lvl1pPr marL="0" indent="0" algn="ctr">
              <a:buNone/>
              <a:defRPr>
                <a:solidFill>
                  <a:schemeClr val="bg1"/>
                </a:solidFill>
              </a:defRPr>
            </a:lvl1pPr>
          </a:lstStyle>
          <a:p>
            <a:pPr lvl="0"/>
            <a:r>
              <a:rPr lang="de-DE" dirty="0"/>
              <a:t>Text einfügen</a:t>
            </a:r>
          </a:p>
        </p:txBody>
      </p:sp>
      <p:sp>
        <p:nvSpPr>
          <p:cNvPr id="22" name="Textplatzhalter 21">
            <a:extLst>
              <a:ext uri="{FF2B5EF4-FFF2-40B4-BE49-F238E27FC236}">
                <a16:creationId xmlns:a16="http://schemas.microsoft.com/office/drawing/2014/main" id="{841B37B1-7E0F-F944-A197-4B6AA1C84F69}"/>
              </a:ext>
            </a:extLst>
          </p:cNvPr>
          <p:cNvSpPr>
            <a:spLocks noGrp="1" noChangeAspect="1"/>
          </p:cNvSpPr>
          <p:nvPr>
            <p:ph type="body" sz="quarter" idx="15" hasCustomPrompt="1"/>
          </p:nvPr>
        </p:nvSpPr>
        <p:spPr>
          <a:xfrm rot="-780000">
            <a:off x="3648050" y="585523"/>
            <a:ext cx="1944000" cy="1944000"/>
          </a:xfrm>
          <a:solidFill>
            <a:schemeClr val="accent4">
              <a:lumMod val="60000"/>
              <a:lumOff val="40000"/>
            </a:schemeClr>
          </a:solidFill>
        </p:spPr>
        <p:txBody>
          <a:bodyPr lIns="54000" tIns="54000" rIns="54000" bIns="54000" anchor="ctr"/>
          <a:lstStyle>
            <a:lvl1pPr marL="0" indent="0" algn="ctr">
              <a:buNone/>
              <a:defRPr>
                <a:ln w="12700">
                  <a:noFill/>
                </a:ln>
                <a:solidFill>
                  <a:schemeClr val="tx1"/>
                </a:solidFill>
              </a:defRPr>
            </a:lvl1pPr>
          </a:lstStyle>
          <a:p>
            <a:pPr lvl="0"/>
            <a:r>
              <a:rPr lang="de-DE" dirty="0"/>
              <a:t>Text einfügen</a:t>
            </a:r>
          </a:p>
        </p:txBody>
      </p:sp>
      <p:sp>
        <p:nvSpPr>
          <p:cNvPr id="25" name="Textplatzhalter 21">
            <a:extLst>
              <a:ext uri="{FF2B5EF4-FFF2-40B4-BE49-F238E27FC236}">
                <a16:creationId xmlns:a16="http://schemas.microsoft.com/office/drawing/2014/main" id="{1B1AC2A9-DF21-C741-823A-B5EBF7E24E12}"/>
              </a:ext>
            </a:extLst>
          </p:cNvPr>
          <p:cNvSpPr>
            <a:spLocks noGrp="1" noChangeAspect="1"/>
          </p:cNvSpPr>
          <p:nvPr>
            <p:ph type="body" sz="quarter" idx="18" hasCustomPrompt="1"/>
          </p:nvPr>
        </p:nvSpPr>
        <p:spPr>
          <a:xfrm rot="-780000">
            <a:off x="328791" y="3469274"/>
            <a:ext cx="1944000" cy="1944000"/>
          </a:xfrm>
          <a:solidFill>
            <a:schemeClr val="accent4"/>
          </a:solidFill>
        </p:spPr>
        <p:txBody>
          <a:bodyPr lIns="54000" tIns="54000" rIns="54000" bIns="54000" anchor="ctr"/>
          <a:lstStyle>
            <a:lvl1pPr marL="0" indent="0" algn="ctr">
              <a:buNone/>
              <a:defRPr>
                <a:solidFill>
                  <a:schemeClr val="bg1"/>
                </a:solidFill>
              </a:defRPr>
            </a:lvl1pPr>
          </a:lstStyle>
          <a:p>
            <a:pPr lvl="0"/>
            <a:r>
              <a:rPr lang="de-DE" dirty="0"/>
              <a:t>Text einfügen</a:t>
            </a:r>
          </a:p>
        </p:txBody>
      </p:sp>
      <p:sp>
        <p:nvSpPr>
          <p:cNvPr id="30" name="Textplatzhalter 21">
            <a:extLst>
              <a:ext uri="{FF2B5EF4-FFF2-40B4-BE49-F238E27FC236}">
                <a16:creationId xmlns:a16="http://schemas.microsoft.com/office/drawing/2014/main" id="{A8EA7E86-F770-DA4F-95E9-2EEA0A53D8B2}"/>
              </a:ext>
            </a:extLst>
          </p:cNvPr>
          <p:cNvSpPr>
            <a:spLocks noGrp="1" noChangeAspect="1"/>
          </p:cNvSpPr>
          <p:nvPr>
            <p:ph type="body" sz="quarter" idx="23" hasCustomPrompt="1"/>
          </p:nvPr>
        </p:nvSpPr>
        <p:spPr>
          <a:xfrm rot="-780000">
            <a:off x="8314506" y="3499142"/>
            <a:ext cx="1944000" cy="1944000"/>
          </a:xfrm>
          <a:solidFill>
            <a:schemeClr val="accent4">
              <a:lumMod val="20000"/>
              <a:lumOff val="80000"/>
            </a:schemeClr>
          </a:solidFill>
        </p:spPr>
        <p:txBody>
          <a:bodyPr lIns="54000" tIns="54000" rIns="54000" bIns="54000" anchor="ctr"/>
          <a:lstStyle>
            <a:lvl1pPr marL="0" indent="0" algn="ctr">
              <a:buNone/>
              <a:defRPr>
                <a:solidFill>
                  <a:schemeClr val="tx1"/>
                </a:solidFill>
              </a:defRPr>
            </a:lvl1pPr>
          </a:lstStyle>
          <a:p>
            <a:pPr lvl="0"/>
            <a:r>
              <a:rPr lang="de-DE" dirty="0"/>
              <a:t>Text einfügen</a:t>
            </a:r>
          </a:p>
        </p:txBody>
      </p:sp>
      <p:sp>
        <p:nvSpPr>
          <p:cNvPr id="24" name="Textplatzhalter 21">
            <a:extLst>
              <a:ext uri="{FF2B5EF4-FFF2-40B4-BE49-F238E27FC236}">
                <a16:creationId xmlns:a16="http://schemas.microsoft.com/office/drawing/2014/main" id="{CFC97C71-DBEF-274F-8622-3831338CF6D6}"/>
              </a:ext>
            </a:extLst>
          </p:cNvPr>
          <p:cNvSpPr>
            <a:spLocks noGrp="1" noChangeAspect="1"/>
          </p:cNvSpPr>
          <p:nvPr>
            <p:ph type="body" sz="quarter" idx="17" hasCustomPrompt="1"/>
          </p:nvPr>
        </p:nvSpPr>
        <p:spPr>
          <a:xfrm rot="-780000">
            <a:off x="2393253" y="3764623"/>
            <a:ext cx="1944000" cy="1944000"/>
          </a:xfrm>
          <a:solidFill>
            <a:schemeClr val="accent4">
              <a:lumMod val="75000"/>
            </a:schemeClr>
          </a:solidFill>
        </p:spPr>
        <p:txBody>
          <a:bodyPr lIns="54000" tIns="54000" rIns="54000" bIns="54000" anchor="ctr"/>
          <a:lstStyle>
            <a:lvl1pPr marL="0" indent="0" algn="ctr">
              <a:buNone/>
              <a:defRPr>
                <a:solidFill>
                  <a:schemeClr val="bg1"/>
                </a:solidFill>
              </a:defRPr>
            </a:lvl1pPr>
          </a:lstStyle>
          <a:p>
            <a:pPr lvl="0"/>
            <a:r>
              <a:rPr lang="de-DE" dirty="0"/>
              <a:t>Text einfügen</a:t>
            </a:r>
          </a:p>
        </p:txBody>
      </p:sp>
      <p:sp>
        <p:nvSpPr>
          <p:cNvPr id="23" name="Textplatzhalter 21">
            <a:extLst>
              <a:ext uri="{FF2B5EF4-FFF2-40B4-BE49-F238E27FC236}">
                <a16:creationId xmlns:a16="http://schemas.microsoft.com/office/drawing/2014/main" id="{42B88040-D208-5449-A1BD-5DA6586288D5}"/>
              </a:ext>
            </a:extLst>
          </p:cNvPr>
          <p:cNvSpPr>
            <a:spLocks noGrp="1" noChangeAspect="1"/>
          </p:cNvSpPr>
          <p:nvPr>
            <p:ph type="body" sz="quarter" idx="16" hasCustomPrompt="1"/>
          </p:nvPr>
        </p:nvSpPr>
        <p:spPr>
          <a:xfrm rot="-780000">
            <a:off x="1959454" y="1889172"/>
            <a:ext cx="1944000" cy="1944000"/>
          </a:xfrm>
          <a:solidFill>
            <a:schemeClr val="accent4">
              <a:lumMod val="20000"/>
              <a:lumOff val="80000"/>
            </a:schemeClr>
          </a:solidFill>
        </p:spPr>
        <p:txBody>
          <a:bodyPr lIns="54000" tIns="54000" rIns="54000" bIns="54000" anchor="ctr"/>
          <a:lstStyle>
            <a:lvl1pPr marL="0" indent="0" algn="ctr">
              <a:buNone/>
              <a:defRPr>
                <a:solidFill>
                  <a:schemeClr val="tx1"/>
                </a:solidFill>
              </a:defRPr>
            </a:lvl1pPr>
          </a:lstStyle>
          <a:p>
            <a:pPr lvl="0"/>
            <a:r>
              <a:rPr lang="de-DE" dirty="0"/>
              <a:t>Text einfügen</a:t>
            </a:r>
          </a:p>
        </p:txBody>
      </p:sp>
      <p:sp>
        <p:nvSpPr>
          <p:cNvPr id="31" name="Textplatzhalter 21">
            <a:extLst>
              <a:ext uri="{FF2B5EF4-FFF2-40B4-BE49-F238E27FC236}">
                <a16:creationId xmlns:a16="http://schemas.microsoft.com/office/drawing/2014/main" id="{165E3746-81EA-2B47-8C7F-ADC7268ACBEA}"/>
              </a:ext>
            </a:extLst>
          </p:cNvPr>
          <p:cNvSpPr>
            <a:spLocks noGrp="1" noChangeAspect="1"/>
          </p:cNvSpPr>
          <p:nvPr>
            <p:ph type="body" sz="quarter" idx="24" hasCustomPrompt="1"/>
          </p:nvPr>
        </p:nvSpPr>
        <p:spPr>
          <a:xfrm rot="-780000">
            <a:off x="7880707" y="1623691"/>
            <a:ext cx="1944000" cy="1944000"/>
          </a:xfrm>
          <a:solidFill>
            <a:schemeClr val="accent4">
              <a:lumMod val="40000"/>
              <a:lumOff val="60000"/>
            </a:schemeClr>
          </a:solidFill>
        </p:spPr>
        <p:txBody>
          <a:bodyPr lIns="54000" tIns="54000" rIns="54000" bIns="54000" anchor="ctr"/>
          <a:lstStyle>
            <a:lvl1pPr marL="0" indent="0" algn="ctr">
              <a:buNone/>
              <a:defRPr>
                <a:solidFill>
                  <a:schemeClr val="tx1"/>
                </a:solidFill>
              </a:defRPr>
            </a:lvl1pPr>
          </a:lstStyle>
          <a:p>
            <a:pPr lvl="0"/>
            <a:r>
              <a:rPr lang="de-DE" dirty="0"/>
              <a:t>Text einfügen</a:t>
            </a:r>
          </a:p>
        </p:txBody>
      </p:sp>
      <p:sp>
        <p:nvSpPr>
          <p:cNvPr id="27" name="Textplatzhalter 21">
            <a:extLst>
              <a:ext uri="{FF2B5EF4-FFF2-40B4-BE49-F238E27FC236}">
                <a16:creationId xmlns:a16="http://schemas.microsoft.com/office/drawing/2014/main" id="{4CD6B9EE-3488-E647-AECC-BD10B09DE9F0}"/>
              </a:ext>
            </a:extLst>
          </p:cNvPr>
          <p:cNvSpPr>
            <a:spLocks noGrp="1" noChangeAspect="1"/>
          </p:cNvSpPr>
          <p:nvPr>
            <p:ph type="body" sz="quarter" idx="20" hasCustomPrompt="1"/>
          </p:nvPr>
        </p:nvSpPr>
        <p:spPr>
          <a:xfrm rot="-780000">
            <a:off x="4529170" y="4367793"/>
            <a:ext cx="1944000" cy="1944000"/>
          </a:xfrm>
          <a:solidFill>
            <a:schemeClr val="accent4">
              <a:lumMod val="60000"/>
              <a:lumOff val="40000"/>
            </a:schemeClr>
          </a:solidFill>
        </p:spPr>
        <p:txBody>
          <a:bodyPr lIns="54000" tIns="54000" rIns="54000" bIns="54000" anchor="ctr"/>
          <a:lstStyle>
            <a:lvl1pPr marL="0" indent="0" algn="ctr">
              <a:buNone/>
              <a:defRPr>
                <a:solidFill>
                  <a:schemeClr val="tx1"/>
                </a:solidFill>
              </a:defRPr>
            </a:lvl1pPr>
          </a:lstStyle>
          <a:p>
            <a:pPr lvl="0"/>
            <a:r>
              <a:rPr lang="de-DE" dirty="0"/>
              <a:t>Text einfügen</a:t>
            </a:r>
          </a:p>
        </p:txBody>
      </p:sp>
      <p:sp>
        <p:nvSpPr>
          <p:cNvPr id="28" name="Textplatzhalter 21">
            <a:extLst>
              <a:ext uri="{FF2B5EF4-FFF2-40B4-BE49-F238E27FC236}">
                <a16:creationId xmlns:a16="http://schemas.microsoft.com/office/drawing/2014/main" id="{C528FDE9-39E6-8C4A-9F47-BC4B6E498378}"/>
              </a:ext>
            </a:extLst>
          </p:cNvPr>
          <p:cNvSpPr>
            <a:spLocks noGrp="1" noChangeAspect="1"/>
          </p:cNvSpPr>
          <p:nvPr>
            <p:ph type="body" sz="quarter" idx="21" hasCustomPrompt="1"/>
          </p:nvPr>
        </p:nvSpPr>
        <p:spPr>
          <a:xfrm rot="-780000">
            <a:off x="6130310" y="2672555"/>
            <a:ext cx="1944000" cy="1944000"/>
          </a:xfrm>
          <a:solidFill>
            <a:schemeClr val="accent4">
              <a:lumMod val="50000"/>
            </a:schemeClr>
          </a:solidFill>
        </p:spPr>
        <p:txBody>
          <a:bodyPr lIns="54000" tIns="54000" rIns="54000" bIns="54000" anchor="ctr"/>
          <a:lstStyle>
            <a:lvl1pPr marL="0" indent="0" algn="ctr">
              <a:buNone/>
              <a:defRPr>
                <a:solidFill>
                  <a:schemeClr val="bg1"/>
                </a:solidFill>
              </a:defRPr>
            </a:lvl1pPr>
          </a:lstStyle>
          <a:p>
            <a:pPr lvl="0"/>
            <a:r>
              <a:rPr lang="de-DE" dirty="0"/>
              <a:t>Text einfügen</a:t>
            </a:r>
          </a:p>
        </p:txBody>
      </p:sp>
      <p:sp>
        <p:nvSpPr>
          <p:cNvPr id="26" name="Textplatzhalter 21">
            <a:extLst>
              <a:ext uri="{FF2B5EF4-FFF2-40B4-BE49-F238E27FC236}">
                <a16:creationId xmlns:a16="http://schemas.microsoft.com/office/drawing/2014/main" id="{0E015E79-58FA-FF4A-A761-B295F7311576}"/>
              </a:ext>
            </a:extLst>
          </p:cNvPr>
          <p:cNvSpPr>
            <a:spLocks noGrp="1" noChangeAspect="1"/>
          </p:cNvSpPr>
          <p:nvPr>
            <p:ph type="body" sz="quarter" idx="19" hasCustomPrompt="1"/>
          </p:nvPr>
        </p:nvSpPr>
        <p:spPr>
          <a:xfrm rot="-780000">
            <a:off x="4088921" y="2482005"/>
            <a:ext cx="1944000" cy="1944000"/>
          </a:xfrm>
          <a:solidFill>
            <a:schemeClr val="accent4"/>
          </a:solidFill>
        </p:spPr>
        <p:txBody>
          <a:bodyPr lIns="54000" tIns="54000" rIns="54000" bIns="54000" anchor="ctr"/>
          <a:lstStyle>
            <a:lvl1pPr marL="0" indent="0" algn="ctr">
              <a:buNone/>
              <a:defRPr>
                <a:solidFill>
                  <a:schemeClr val="bg1"/>
                </a:solidFill>
              </a:defRPr>
            </a:lvl1pPr>
          </a:lstStyle>
          <a:p>
            <a:pPr lvl="0"/>
            <a:r>
              <a:rPr lang="de-DE" dirty="0"/>
              <a:t>Text einfügen</a:t>
            </a:r>
          </a:p>
        </p:txBody>
      </p:sp>
      <p:sp>
        <p:nvSpPr>
          <p:cNvPr id="34" name="Datumsplatzhalter 33">
            <a:extLst>
              <a:ext uri="{FF2B5EF4-FFF2-40B4-BE49-F238E27FC236}">
                <a16:creationId xmlns:a16="http://schemas.microsoft.com/office/drawing/2014/main" id="{D36AB41C-7DB1-C84C-8D41-D617593E73F6}"/>
              </a:ext>
            </a:extLst>
          </p:cNvPr>
          <p:cNvSpPr>
            <a:spLocks noGrp="1"/>
          </p:cNvSpPr>
          <p:nvPr>
            <p:ph type="dt" sz="half" idx="26"/>
          </p:nvPr>
        </p:nvSpPr>
        <p:spPr/>
        <p:txBody>
          <a:bodyPr/>
          <a:lstStyle>
            <a:lvl1pPr>
              <a:defRPr>
                <a:solidFill>
                  <a:schemeClr val="bg1"/>
                </a:solidFill>
              </a:defRPr>
            </a:lvl1pPr>
          </a:lstStyle>
          <a:p>
            <a:fld id="{E7554270-3612-A544-AC03-484EED680A02}" type="datetime1">
              <a:rPr lang="de-DE" smtClean="0"/>
              <a:t>06.01.2025</a:t>
            </a:fld>
            <a:endParaRPr lang="de-DE"/>
          </a:p>
        </p:txBody>
      </p:sp>
      <p:sp>
        <p:nvSpPr>
          <p:cNvPr id="36" name="Foliennummernplatzhalter 35">
            <a:extLst>
              <a:ext uri="{FF2B5EF4-FFF2-40B4-BE49-F238E27FC236}">
                <a16:creationId xmlns:a16="http://schemas.microsoft.com/office/drawing/2014/main" id="{452B1B53-BF48-7B4F-85E3-3A49A0290837}"/>
              </a:ext>
            </a:extLst>
          </p:cNvPr>
          <p:cNvSpPr>
            <a:spLocks noGrp="1"/>
          </p:cNvSpPr>
          <p:nvPr>
            <p:ph type="sldNum" sz="quarter" idx="28"/>
          </p:nvPr>
        </p:nvSpPr>
        <p:spPr/>
        <p:txBody>
          <a:bodyPr/>
          <a:lstStyle>
            <a:lvl1pPr>
              <a:defRPr>
                <a:solidFill>
                  <a:schemeClr val="bg1"/>
                </a:solidFill>
              </a:defRPr>
            </a:lvl1pPr>
          </a:lstStyle>
          <a:p>
            <a:fld id="{781B97C5-A7B4-C146-BCBB-73F229F9830B}" type="slidenum">
              <a:rPr lang="de-DE" smtClean="0"/>
              <a:pPr/>
              <a:t>‹Nr.›</a:t>
            </a:fld>
            <a:endParaRPr lang="de-DE" dirty="0"/>
          </a:p>
        </p:txBody>
      </p:sp>
      <p:sp>
        <p:nvSpPr>
          <p:cNvPr id="37" name="Fußzeilenplatzhalter 36">
            <a:extLst>
              <a:ext uri="{FF2B5EF4-FFF2-40B4-BE49-F238E27FC236}">
                <a16:creationId xmlns:a16="http://schemas.microsoft.com/office/drawing/2014/main" id="{38A87035-63E5-BB45-996D-F756F967A8F3}"/>
              </a:ext>
            </a:extLst>
          </p:cNvPr>
          <p:cNvSpPr>
            <a:spLocks noGrp="1"/>
          </p:cNvSpPr>
          <p:nvPr>
            <p:ph type="ftr" sz="quarter" idx="29"/>
          </p:nvPr>
        </p:nvSpPr>
        <p:spPr/>
        <p:txBody>
          <a:bodyPr/>
          <a:lstStyle>
            <a:lvl1pPr>
              <a:defRPr>
                <a:noFill/>
              </a:defRPr>
            </a:lvl1pPr>
          </a:lstStyle>
          <a:p>
            <a:r>
              <a:rPr lang="de-DE"/>
              <a:t>Fußzeile</a:t>
            </a:r>
            <a:endParaRPr lang="de-DE" dirty="0"/>
          </a:p>
        </p:txBody>
      </p:sp>
    </p:spTree>
    <p:extLst>
      <p:ext uri="{BB962C8B-B14F-4D97-AF65-F5344CB8AC3E}">
        <p14:creationId xmlns:p14="http://schemas.microsoft.com/office/powerpoint/2010/main" val="291209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 calcmode="lin" valueType="num">
                                      <p:cBhvr>
                                        <p:cTn id="7" dur="500" fill="hold"/>
                                        <p:tgtEl>
                                          <p:spTgt spid="26">
                                            <p:bg/>
                                          </p:spTgt>
                                        </p:tgtEl>
                                        <p:attrNameLst>
                                          <p:attrName>ppt_w</p:attrName>
                                        </p:attrNameLst>
                                      </p:cBhvr>
                                      <p:tavLst>
                                        <p:tav tm="0">
                                          <p:val>
                                            <p:fltVal val="0"/>
                                          </p:val>
                                        </p:tav>
                                        <p:tav tm="100000">
                                          <p:val>
                                            <p:strVal val="#ppt_w"/>
                                          </p:val>
                                        </p:tav>
                                      </p:tavLst>
                                    </p:anim>
                                    <p:anim calcmode="lin" valueType="num">
                                      <p:cBhvr>
                                        <p:cTn id="8" dur="500" fill="hold"/>
                                        <p:tgtEl>
                                          <p:spTgt spid="26">
                                            <p:bg/>
                                          </p:spTgt>
                                        </p:tgtEl>
                                        <p:attrNameLst>
                                          <p:attrName>ppt_h</p:attrName>
                                        </p:attrNameLst>
                                      </p:cBhvr>
                                      <p:tavLst>
                                        <p:tav tm="0">
                                          <p:val>
                                            <p:fltVal val="0"/>
                                          </p:val>
                                        </p:tav>
                                        <p:tav tm="100000">
                                          <p:val>
                                            <p:strVal val="#ppt_h"/>
                                          </p:val>
                                        </p:tav>
                                      </p:tavLst>
                                    </p:anim>
                                    <p:animEffect transition="in" filter="fade">
                                      <p:cBhvr>
                                        <p:cTn id="9" dur="500"/>
                                        <p:tgtEl>
                                          <p:spTgt spid="26">
                                            <p:bg/>
                                          </p:spTgt>
                                        </p:tgtEl>
                                      </p:cBhvr>
                                    </p:animEffect>
                                    <p:anim calcmode="lin" valueType="num">
                                      <p:cBhvr>
                                        <p:cTn id="10" dur="500" fill="hold"/>
                                        <p:tgtEl>
                                          <p:spTgt spid="26">
                                            <p:bg/>
                                          </p:spTgt>
                                        </p:tgtEl>
                                        <p:attrNameLst>
                                          <p:attrName>ppt_x</p:attrName>
                                        </p:attrNameLst>
                                      </p:cBhvr>
                                      <p:tavLst>
                                        <p:tav tm="0">
                                          <p:val>
                                            <p:fltVal val="0.5"/>
                                          </p:val>
                                        </p:tav>
                                        <p:tav tm="100000">
                                          <p:val>
                                            <p:strVal val="#ppt_x"/>
                                          </p:val>
                                        </p:tav>
                                      </p:tavLst>
                                    </p:anim>
                                    <p:anim calcmode="lin" valueType="num">
                                      <p:cBhvr>
                                        <p:cTn id="11" dur="500" fill="hold"/>
                                        <p:tgtEl>
                                          <p:spTgt spid="26">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0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p:cTn id="1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6">
                                            <p:txEl>
                                              <p:pRg st="0" end="0"/>
                                            </p:txEl>
                                          </p:spTgt>
                                        </p:tgtEl>
                                      </p:cBhvr>
                                    </p:animEffect>
                                    <p:anim calcmode="lin" valueType="num">
                                      <p:cBhvr>
                                        <p:cTn id="17" dur="500" fill="hold"/>
                                        <p:tgtEl>
                                          <p:spTgt spid="2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26">
                                            <p:txEl>
                                              <p:pRg st="0" end="0"/>
                                            </p:txEl>
                                          </p:spTgt>
                                        </p:tgtEl>
                                        <p:attrNameLst>
                                          <p:attrName>ppt_y</p:attrName>
                                        </p:attrNameLst>
                                      </p:cBhvr>
                                      <p:tavLst>
                                        <p:tav tm="0">
                                          <p:val>
                                            <p:fltVal val="0.5"/>
                                          </p:val>
                                        </p:tav>
                                        <p:tav tm="100000">
                                          <p:val>
                                            <p:strVal val="#ppt_y"/>
                                          </p:val>
                                        </p:tav>
                                      </p:tavLst>
                                    </p:anim>
                                  </p:childTnLst>
                                </p:cTn>
                              </p:par>
                            </p:childTnLst>
                          </p:cTn>
                        </p:par>
                        <p:par>
                          <p:cTn id="19" fill="hold">
                            <p:stCondLst>
                              <p:cond delay="700"/>
                            </p:stCondLst>
                            <p:childTnLst>
                              <p:par>
                                <p:cTn id="20" presetID="53" presetClass="entr" presetSubtype="528" fill="hold" grpId="0" nodeType="afterEffect">
                                  <p:stCondLst>
                                    <p:cond delay="0"/>
                                  </p:stCondLst>
                                  <p:childTnLst>
                                    <p:set>
                                      <p:cBhvr>
                                        <p:cTn id="21" dur="1" fill="hold">
                                          <p:stCondLst>
                                            <p:cond delay="0"/>
                                          </p:stCondLst>
                                        </p:cTn>
                                        <p:tgtEl>
                                          <p:spTgt spid="28">
                                            <p:bg/>
                                          </p:spTgt>
                                        </p:tgtEl>
                                        <p:attrNameLst>
                                          <p:attrName>style.visibility</p:attrName>
                                        </p:attrNameLst>
                                      </p:cBhvr>
                                      <p:to>
                                        <p:strVal val="visible"/>
                                      </p:to>
                                    </p:set>
                                    <p:anim calcmode="lin" valueType="num">
                                      <p:cBhvr>
                                        <p:cTn id="22" dur="500" fill="hold"/>
                                        <p:tgtEl>
                                          <p:spTgt spid="28">
                                            <p:bg/>
                                          </p:spTgt>
                                        </p:tgtEl>
                                        <p:attrNameLst>
                                          <p:attrName>ppt_w</p:attrName>
                                        </p:attrNameLst>
                                      </p:cBhvr>
                                      <p:tavLst>
                                        <p:tav tm="0">
                                          <p:val>
                                            <p:fltVal val="0"/>
                                          </p:val>
                                        </p:tav>
                                        <p:tav tm="100000">
                                          <p:val>
                                            <p:strVal val="#ppt_w"/>
                                          </p:val>
                                        </p:tav>
                                      </p:tavLst>
                                    </p:anim>
                                    <p:anim calcmode="lin" valueType="num">
                                      <p:cBhvr>
                                        <p:cTn id="23" dur="500" fill="hold"/>
                                        <p:tgtEl>
                                          <p:spTgt spid="28">
                                            <p:bg/>
                                          </p:spTgt>
                                        </p:tgtEl>
                                        <p:attrNameLst>
                                          <p:attrName>ppt_h</p:attrName>
                                        </p:attrNameLst>
                                      </p:cBhvr>
                                      <p:tavLst>
                                        <p:tav tm="0">
                                          <p:val>
                                            <p:fltVal val="0"/>
                                          </p:val>
                                        </p:tav>
                                        <p:tav tm="100000">
                                          <p:val>
                                            <p:strVal val="#ppt_h"/>
                                          </p:val>
                                        </p:tav>
                                      </p:tavLst>
                                    </p:anim>
                                    <p:animEffect transition="in" filter="fade">
                                      <p:cBhvr>
                                        <p:cTn id="24" dur="500"/>
                                        <p:tgtEl>
                                          <p:spTgt spid="28">
                                            <p:bg/>
                                          </p:spTgt>
                                        </p:tgtEl>
                                      </p:cBhvr>
                                    </p:animEffect>
                                    <p:anim calcmode="lin" valueType="num">
                                      <p:cBhvr>
                                        <p:cTn id="25" dur="500" fill="hold"/>
                                        <p:tgtEl>
                                          <p:spTgt spid="28">
                                            <p:bg/>
                                          </p:spTgt>
                                        </p:tgtEl>
                                        <p:attrNameLst>
                                          <p:attrName>ppt_x</p:attrName>
                                        </p:attrNameLst>
                                      </p:cBhvr>
                                      <p:tavLst>
                                        <p:tav tm="0">
                                          <p:val>
                                            <p:fltVal val="0.5"/>
                                          </p:val>
                                        </p:tav>
                                        <p:tav tm="100000">
                                          <p:val>
                                            <p:strVal val="#ppt_x"/>
                                          </p:val>
                                        </p:tav>
                                      </p:tavLst>
                                    </p:anim>
                                    <p:anim calcmode="lin" valueType="num">
                                      <p:cBhvr>
                                        <p:cTn id="26" dur="500" fill="hold"/>
                                        <p:tgtEl>
                                          <p:spTgt spid="28">
                                            <p:bg/>
                                          </p:spTgt>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20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p:cTn id="2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8">
                                            <p:txEl>
                                              <p:pRg st="0" end="0"/>
                                            </p:txEl>
                                          </p:spTgt>
                                        </p:tgtEl>
                                      </p:cBhvr>
                                    </p:animEffect>
                                    <p:anim calcmode="lin" valueType="num">
                                      <p:cBhvr>
                                        <p:cTn id="32" dur="500" fill="hold"/>
                                        <p:tgtEl>
                                          <p:spTgt spid="28">
                                            <p:txEl>
                                              <p:pRg st="0" end="0"/>
                                            </p:txEl>
                                          </p:spTgt>
                                        </p:tgtEl>
                                        <p:attrNameLst>
                                          <p:attrName>ppt_x</p:attrName>
                                        </p:attrNameLst>
                                      </p:cBhvr>
                                      <p:tavLst>
                                        <p:tav tm="0">
                                          <p:val>
                                            <p:fltVal val="0.5"/>
                                          </p:val>
                                        </p:tav>
                                        <p:tav tm="100000">
                                          <p:val>
                                            <p:strVal val="#ppt_x"/>
                                          </p:val>
                                        </p:tav>
                                      </p:tavLst>
                                    </p:anim>
                                    <p:anim calcmode="lin" valueType="num">
                                      <p:cBhvr>
                                        <p:cTn id="33" dur="500" fill="hold"/>
                                        <p:tgtEl>
                                          <p:spTgt spid="28">
                                            <p:txEl>
                                              <p:pRg st="0" end="0"/>
                                            </p:txEl>
                                          </p:spTgt>
                                        </p:tgtEl>
                                        <p:attrNameLst>
                                          <p:attrName>ppt_y</p:attrName>
                                        </p:attrNameLst>
                                      </p:cBhvr>
                                      <p:tavLst>
                                        <p:tav tm="0">
                                          <p:val>
                                            <p:fltVal val="0.5"/>
                                          </p:val>
                                        </p:tav>
                                        <p:tav tm="100000">
                                          <p:val>
                                            <p:strVal val="#ppt_y"/>
                                          </p:val>
                                        </p:tav>
                                      </p:tavLst>
                                    </p:anim>
                                  </p:childTnLst>
                                </p:cTn>
                              </p:par>
                            </p:childTnLst>
                          </p:cTn>
                        </p:par>
                        <p:par>
                          <p:cTn id="34" fill="hold">
                            <p:stCondLst>
                              <p:cond delay="1400"/>
                            </p:stCondLst>
                            <p:childTnLst>
                              <p:par>
                                <p:cTn id="35" presetID="53" presetClass="entr" presetSubtype="528" fill="hold" grpId="0" nodeType="afterEffect">
                                  <p:stCondLst>
                                    <p:cond delay="0"/>
                                  </p:stCondLst>
                                  <p:childTnLst>
                                    <p:set>
                                      <p:cBhvr>
                                        <p:cTn id="36" dur="1" fill="hold">
                                          <p:stCondLst>
                                            <p:cond delay="0"/>
                                          </p:stCondLst>
                                        </p:cTn>
                                        <p:tgtEl>
                                          <p:spTgt spid="27">
                                            <p:bg/>
                                          </p:spTgt>
                                        </p:tgtEl>
                                        <p:attrNameLst>
                                          <p:attrName>style.visibility</p:attrName>
                                        </p:attrNameLst>
                                      </p:cBhvr>
                                      <p:to>
                                        <p:strVal val="visible"/>
                                      </p:to>
                                    </p:set>
                                    <p:anim calcmode="lin" valueType="num">
                                      <p:cBhvr>
                                        <p:cTn id="37" dur="500" fill="hold"/>
                                        <p:tgtEl>
                                          <p:spTgt spid="27">
                                            <p:bg/>
                                          </p:spTgt>
                                        </p:tgtEl>
                                        <p:attrNameLst>
                                          <p:attrName>ppt_w</p:attrName>
                                        </p:attrNameLst>
                                      </p:cBhvr>
                                      <p:tavLst>
                                        <p:tav tm="0">
                                          <p:val>
                                            <p:fltVal val="0"/>
                                          </p:val>
                                        </p:tav>
                                        <p:tav tm="100000">
                                          <p:val>
                                            <p:strVal val="#ppt_w"/>
                                          </p:val>
                                        </p:tav>
                                      </p:tavLst>
                                    </p:anim>
                                    <p:anim calcmode="lin" valueType="num">
                                      <p:cBhvr>
                                        <p:cTn id="38" dur="500" fill="hold"/>
                                        <p:tgtEl>
                                          <p:spTgt spid="27">
                                            <p:bg/>
                                          </p:spTgt>
                                        </p:tgtEl>
                                        <p:attrNameLst>
                                          <p:attrName>ppt_h</p:attrName>
                                        </p:attrNameLst>
                                      </p:cBhvr>
                                      <p:tavLst>
                                        <p:tav tm="0">
                                          <p:val>
                                            <p:fltVal val="0"/>
                                          </p:val>
                                        </p:tav>
                                        <p:tav tm="100000">
                                          <p:val>
                                            <p:strVal val="#ppt_h"/>
                                          </p:val>
                                        </p:tav>
                                      </p:tavLst>
                                    </p:anim>
                                    <p:animEffect transition="in" filter="fade">
                                      <p:cBhvr>
                                        <p:cTn id="39" dur="500"/>
                                        <p:tgtEl>
                                          <p:spTgt spid="27">
                                            <p:bg/>
                                          </p:spTgt>
                                        </p:tgtEl>
                                      </p:cBhvr>
                                    </p:animEffect>
                                    <p:anim calcmode="lin" valueType="num">
                                      <p:cBhvr>
                                        <p:cTn id="40" dur="500" fill="hold"/>
                                        <p:tgtEl>
                                          <p:spTgt spid="27">
                                            <p:bg/>
                                          </p:spTgt>
                                        </p:tgtEl>
                                        <p:attrNameLst>
                                          <p:attrName>ppt_x</p:attrName>
                                        </p:attrNameLst>
                                      </p:cBhvr>
                                      <p:tavLst>
                                        <p:tav tm="0">
                                          <p:val>
                                            <p:fltVal val="0.5"/>
                                          </p:val>
                                        </p:tav>
                                        <p:tav tm="100000">
                                          <p:val>
                                            <p:strVal val="#ppt_x"/>
                                          </p:val>
                                        </p:tav>
                                      </p:tavLst>
                                    </p:anim>
                                    <p:anim calcmode="lin" valueType="num">
                                      <p:cBhvr>
                                        <p:cTn id="41" dur="500" fill="hold"/>
                                        <p:tgtEl>
                                          <p:spTgt spid="27">
                                            <p:bg/>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200"/>
                                  </p:stCondLst>
                                  <p:childTnLst>
                                    <p:set>
                                      <p:cBhvr>
                                        <p:cTn id="43" dur="1" fill="hold">
                                          <p:stCondLst>
                                            <p:cond delay="0"/>
                                          </p:stCondLst>
                                        </p:cTn>
                                        <p:tgtEl>
                                          <p:spTgt spid="27">
                                            <p:txEl>
                                              <p:pRg st="0" end="0"/>
                                            </p:txEl>
                                          </p:spTgt>
                                        </p:tgtEl>
                                        <p:attrNameLst>
                                          <p:attrName>style.visibility</p:attrName>
                                        </p:attrNameLst>
                                      </p:cBhvr>
                                      <p:to>
                                        <p:strVal val="visible"/>
                                      </p:to>
                                    </p:set>
                                    <p:anim calcmode="lin" valueType="num">
                                      <p:cBhvr>
                                        <p:cTn id="44"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27">
                                            <p:txEl>
                                              <p:pRg st="0" end="0"/>
                                            </p:txEl>
                                          </p:spTgt>
                                        </p:tgtEl>
                                      </p:cBhvr>
                                    </p:animEffect>
                                    <p:anim calcmode="lin" valueType="num">
                                      <p:cBhvr>
                                        <p:cTn id="47" dur="500" fill="hold"/>
                                        <p:tgtEl>
                                          <p:spTgt spid="27">
                                            <p:txEl>
                                              <p:pRg st="0" end="0"/>
                                            </p:txEl>
                                          </p:spTgt>
                                        </p:tgtEl>
                                        <p:attrNameLst>
                                          <p:attrName>ppt_x</p:attrName>
                                        </p:attrNameLst>
                                      </p:cBhvr>
                                      <p:tavLst>
                                        <p:tav tm="0">
                                          <p:val>
                                            <p:fltVal val="0.5"/>
                                          </p:val>
                                        </p:tav>
                                        <p:tav tm="100000">
                                          <p:val>
                                            <p:strVal val="#ppt_x"/>
                                          </p:val>
                                        </p:tav>
                                      </p:tavLst>
                                    </p:anim>
                                    <p:anim calcmode="lin" valueType="num">
                                      <p:cBhvr>
                                        <p:cTn id="48" dur="500" fill="hold"/>
                                        <p:tgtEl>
                                          <p:spTgt spid="27">
                                            <p:txEl>
                                              <p:pRg st="0" end="0"/>
                                            </p:txEl>
                                          </p:spTgt>
                                        </p:tgtEl>
                                        <p:attrNameLst>
                                          <p:attrName>ppt_y</p:attrName>
                                        </p:attrNameLst>
                                      </p:cBhvr>
                                      <p:tavLst>
                                        <p:tav tm="0">
                                          <p:val>
                                            <p:fltVal val="0.5"/>
                                          </p:val>
                                        </p:tav>
                                        <p:tav tm="100000">
                                          <p:val>
                                            <p:strVal val="#ppt_y"/>
                                          </p:val>
                                        </p:tav>
                                      </p:tavLst>
                                    </p:anim>
                                  </p:childTnLst>
                                </p:cTn>
                              </p:par>
                            </p:childTnLst>
                          </p:cTn>
                        </p:par>
                        <p:par>
                          <p:cTn id="49" fill="hold">
                            <p:stCondLst>
                              <p:cond delay="2100"/>
                            </p:stCondLst>
                            <p:childTnLst>
                              <p:par>
                                <p:cTn id="50" presetID="53" presetClass="entr" presetSubtype="528" fill="hold" grpId="0" nodeType="afterEffect">
                                  <p:stCondLst>
                                    <p:cond delay="0"/>
                                  </p:stCondLst>
                                  <p:childTnLst>
                                    <p:set>
                                      <p:cBhvr>
                                        <p:cTn id="51" dur="1" fill="hold">
                                          <p:stCondLst>
                                            <p:cond delay="0"/>
                                          </p:stCondLst>
                                        </p:cTn>
                                        <p:tgtEl>
                                          <p:spTgt spid="31">
                                            <p:bg/>
                                          </p:spTgt>
                                        </p:tgtEl>
                                        <p:attrNameLst>
                                          <p:attrName>style.visibility</p:attrName>
                                        </p:attrNameLst>
                                      </p:cBhvr>
                                      <p:to>
                                        <p:strVal val="visible"/>
                                      </p:to>
                                    </p:set>
                                    <p:anim calcmode="lin" valueType="num">
                                      <p:cBhvr>
                                        <p:cTn id="52" dur="500" fill="hold"/>
                                        <p:tgtEl>
                                          <p:spTgt spid="31">
                                            <p:bg/>
                                          </p:spTgt>
                                        </p:tgtEl>
                                        <p:attrNameLst>
                                          <p:attrName>ppt_w</p:attrName>
                                        </p:attrNameLst>
                                      </p:cBhvr>
                                      <p:tavLst>
                                        <p:tav tm="0">
                                          <p:val>
                                            <p:fltVal val="0"/>
                                          </p:val>
                                        </p:tav>
                                        <p:tav tm="100000">
                                          <p:val>
                                            <p:strVal val="#ppt_w"/>
                                          </p:val>
                                        </p:tav>
                                      </p:tavLst>
                                    </p:anim>
                                    <p:anim calcmode="lin" valueType="num">
                                      <p:cBhvr>
                                        <p:cTn id="53" dur="500" fill="hold"/>
                                        <p:tgtEl>
                                          <p:spTgt spid="31">
                                            <p:bg/>
                                          </p:spTgt>
                                        </p:tgtEl>
                                        <p:attrNameLst>
                                          <p:attrName>ppt_h</p:attrName>
                                        </p:attrNameLst>
                                      </p:cBhvr>
                                      <p:tavLst>
                                        <p:tav tm="0">
                                          <p:val>
                                            <p:fltVal val="0"/>
                                          </p:val>
                                        </p:tav>
                                        <p:tav tm="100000">
                                          <p:val>
                                            <p:strVal val="#ppt_h"/>
                                          </p:val>
                                        </p:tav>
                                      </p:tavLst>
                                    </p:anim>
                                    <p:animEffect transition="in" filter="fade">
                                      <p:cBhvr>
                                        <p:cTn id="54" dur="500"/>
                                        <p:tgtEl>
                                          <p:spTgt spid="31">
                                            <p:bg/>
                                          </p:spTgt>
                                        </p:tgtEl>
                                      </p:cBhvr>
                                    </p:animEffect>
                                    <p:anim calcmode="lin" valueType="num">
                                      <p:cBhvr>
                                        <p:cTn id="55" dur="500" fill="hold"/>
                                        <p:tgtEl>
                                          <p:spTgt spid="31">
                                            <p:bg/>
                                          </p:spTgt>
                                        </p:tgtEl>
                                        <p:attrNameLst>
                                          <p:attrName>ppt_x</p:attrName>
                                        </p:attrNameLst>
                                      </p:cBhvr>
                                      <p:tavLst>
                                        <p:tav tm="0">
                                          <p:val>
                                            <p:fltVal val="0.5"/>
                                          </p:val>
                                        </p:tav>
                                        <p:tav tm="100000">
                                          <p:val>
                                            <p:strVal val="#ppt_x"/>
                                          </p:val>
                                        </p:tav>
                                      </p:tavLst>
                                    </p:anim>
                                    <p:anim calcmode="lin" valueType="num">
                                      <p:cBhvr>
                                        <p:cTn id="56" dur="500" fill="hold"/>
                                        <p:tgtEl>
                                          <p:spTgt spid="31">
                                            <p:bg/>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20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p:cTn id="59"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31">
                                            <p:txEl>
                                              <p:pRg st="0" end="0"/>
                                            </p:txEl>
                                          </p:spTgt>
                                        </p:tgtEl>
                                      </p:cBhvr>
                                    </p:animEffect>
                                    <p:anim calcmode="lin" valueType="num">
                                      <p:cBhvr>
                                        <p:cTn id="62" dur="500" fill="hold"/>
                                        <p:tgtEl>
                                          <p:spTgt spid="31">
                                            <p:txEl>
                                              <p:pRg st="0" end="0"/>
                                            </p:txEl>
                                          </p:spTgt>
                                        </p:tgtEl>
                                        <p:attrNameLst>
                                          <p:attrName>ppt_x</p:attrName>
                                        </p:attrNameLst>
                                      </p:cBhvr>
                                      <p:tavLst>
                                        <p:tav tm="0">
                                          <p:val>
                                            <p:fltVal val="0.5"/>
                                          </p:val>
                                        </p:tav>
                                        <p:tav tm="100000">
                                          <p:val>
                                            <p:strVal val="#ppt_x"/>
                                          </p:val>
                                        </p:tav>
                                      </p:tavLst>
                                    </p:anim>
                                    <p:anim calcmode="lin" valueType="num">
                                      <p:cBhvr>
                                        <p:cTn id="63" dur="500" fill="hold"/>
                                        <p:tgtEl>
                                          <p:spTgt spid="31">
                                            <p:txEl>
                                              <p:pRg st="0" end="0"/>
                                            </p:txEl>
                                          </p:spTgt>
                                        </p:tgtEl>
                                        <p:attrNameLst>
                                          <p:attrName>ppt_y</p:attrName>
                                        </p:attrNameLst>
                                      </p:cBhvr>
                                      <p:tavLst>
                                        <p:tav tm="0">
                                          <p:val>
                                            <p:fltVal val="0.5"/>
                                          </p:val>
                                        </p:tav>
                                        <p:tav tm="100000">
                                          <p:val>
                                            <p:strVal val="#ppt_y"/>
                                          </p:val>
                                        </p:tav>
                                      </p:tavLst>
                                    </p:anim>
                                  </p:childTnLst>
                                </p:cTn>
                              </p:par>
                            </p:childTnLst>
                          </p:cTn>
                        </p:par>
                        <p:par>
                          <p:cTn id="64" fill="hold">
                            <p:stCondLst>
                              <p:cond delay="2800"/>
                            </p:stCondLst>
                            <p:childTnLst>
                              <p:par>
                                <p:cTn id="65" presetID="53" presetClass="entr" presetSubtype="528" fill="hold" grpId="0" nodeType="afterEffect">
                                  <p:stCondLst>
                                    <p:cond delay="0"/>
                                  </p:stCondLst>
                                  <p:childTnLst>
                                    <p:set>
                                      <p:cBhvr>
                                        <p:cTn id="66" dur="1" fill="hold">
                                          <p:stCondLst>
                                            <p:cond delay="0"/>
                                          </p:stCondLst>
                                        </p:cTn>
                                        <p:tgtEl>
                                          <p:spTgt spid="23">
                                            <p:bg/>
                                          </p:spTgt>
                                        </p:tgtEl>
                                        <p:attrNameLst>
                                          <p:attrName>style.visibility</p:attrName>
                                        </p:attrNameLst>
                                      </p:cBhvr>
                                      <p:to>
                                        <p:strVal val="visible"/>
                                      </p:to>
                                    </p:set>
                                    <p:anim calcmode="lin" valueType="num">
                                      <p:cBhvr>
                                        <p:cTn id="67" dur="500" fill="hold"/>
                                        <p:tgtEl>
                                          <p:spTgt spid="23">
                                            <p:bg/>
                                          </p:spTgt>
                                        </p:tgtEl>
                                        <p:attrNameLst>
                                          <p:attrName>ppt_w</p:attrName>
                                        </p:attrNameLst>
                                      </p:cBhvr>
                                      <p:tavLst>
                                        <p:tav tm="0">
                                          <p:val>
                                            <p:fltVal val="0"/>
                                          </p:val>
                                        </p:tav>
                                        <p:tav tm="100000">
                                          <p:val>
                                            <p:strVal val="#ppt_w"/>
                                          </p:val>
                                        </p:tav>
                                      </p:tavLst>
                                    </p:anim>
                                    <p:anim calcmode="lin" valueType="num">
                                      <p:cBhvr>
                                        <p:cTn id="68" dur="500" fill="hold"/>
                                        <p:tgtEl>
                                          <p:spTgt spid="23">
                                            <p:bg/>
                                          </p:spTgt>
                                        </p:tgtEl>
                                        <p:attrNameLst>
                                          <p:attrName>ppt_h</p:attrName>
                                        </p:attrNameLst>
                                      </p:cBhvr>
                                      <p:tavLst>
                                        <p:tav tm="0">
                                          <p:val>
                                            <p:fltVal val="0"/>
                                          </p:val>
                                        </p:tav>
                                        <p:tav tm="100000">
                                          <p:val>
                                            <p:strVal val="#ppt_h"/>
                                          </p:val>
                                        </p:tav>
                                      </p:tavLst>
                                    </p:anim>
                                    <p:animEffect transition="in" filter="fade">
                                      <p:cBhvr>
                                        <p:cTn id="69" dur="500"/>
                                        <p:tgtEl>
                                          <p:spTgt spid="23">
                                            <p:bg/>
                                          </p:spTgt>
                                        </p:tgtEl>
                                      </p:cBhvr>
                                    </p:animEffect>
                                    <p:anim calcmode="lin" valueType="num">
                                      <p:cBhvr>
                                        <p:cTn id="70" dur="500" fill="hold"/>
                                        <p:tgtEl>
                                          <p:spTgt spid="23">
                                            <p:bg/>
                                          </p:spTgt>
                                        </p:tgtEl>
                                        <p:attrNameLst>
                                          <p:attrName>ppt_x</p:attrName>
                                        </p:attrNameLst>
                                      </p:cBhvr>
                                      <p:tavLst>
                                        <p:tav tm="0">
                                          <p:val>
                                            <p:fltVal val="0.5"/>
                                          </p:val>
                                        </p:tav>
                                        <p:tav tm="100000">
                                          <p:val>
                                            <p:strVal val="#ppt_x"/>
                                          </p:val>
                                        </p:tav>
                                      </p:tavLst>
                                    </p:anim>
                                    <p:anim calcmode="lin" valueType="num">
                                      <p:cBhvr>
                                        <p:cTn id="71" dur="500" fill="hold"/>
                                        <p:tgtEl>
                                          <p:spTgt spid="23">
                                            <p:bg/>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200"/>
                                  </p:stCondLst>
                                  <p:childTnLst>
                                    <p:set>
                                      <p:cBhvr>
                                        <p:cTn id="73" dur="1" fill="hold">
                                          <p:stCondLst>
                                            <p:cond delay="0"/>
                                          </p:stCondLst>
                                        </p:cTn>
                                        <p:tgtEl>
                                          <p:spTgt spid="23">
                                            <p:txEl>
                                              <p:pRg st="0" end="0"/>
                                            </p:txEl>
                                          </p:spTgt>
                                        </p:tgtEl>
                                        <p:attrNameLst>
                                          <p:attrName>style.visibility</p:attrName>
                                        </p:attrNameLst>
                                      </p:cBhvr>
                                      <p:to>
                                        <p:strVal val="visible"/>
                                      </p:to>
                                    </p:set>
                                    <p:anim calcmode="lin" valueType="num">
                                      <p:cBhvr>
                                        <p:cTn id="7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23">
                                            <p:txEl>
                                              <p:pRg st="0" end="0"/>
                                            </p:txEl>
                                          </p:spTgt>
                                        </p:tgtEl>
                                      </p:cBhvr>
                                    </p:animEffect>
                                    <p:anim calcmode="lin" valueType="num">
                                      <p:cBhvr>
                                        <p:cTn id="77" dur="500" fill="hold"/>
                                        <p:tgtEl>
                                          <p:spTgt spid="23">
                                            <p:txEl>
                                              <p:pRg st="0" end="0"/>
                                            </p:txEl>
                                          </p:spTgt>
                                        </p:tgtEl>
                                        <p:attrNameLst>
                                          <p:attrName>ppt_x</p:attrName>
                                        </p:attrNameLst>
                                      </p:cBhvr>
                                      <p:tavLst>
                                        <p:tav tm="0">
                                          <p:val>
                                            <p:fltVal val="0.5"/>
                                          </p:val>
                                        </p:tav>
                                        <p:tav tm="100000">
                                          <p:val>
                                            <p:strVal val="#ppt_x"/>
                                          </p:val>
                                        </p:tav>
                                      </p:tavLst>
                                    </p:anim>
                                    <p:anim calcmode="lin" valueType="num">
                                      <p:cBhvr>
                                        <p:cTn id="78" dur="500" fill="hold"/>
                                        <p:tgtEl>
                                          <p:spTgt spid="23">
                                            <p:txEl>
                                              <p:pRg st="0" end="0"/>
                                            </p:txEl>
                                          </p:spTgt>
                                        </p:tgtEl>
                                        <p:attrNameLst>
                                          <p:attrName>ppt_y</p:attrName>
                                        </p:attrNameLst>
                                      </p:cBhvr>
                                      <p:tavLst>
                                        <p:tav tm="0">
                                          <p:val>
                                            <p:fltVal val="0.5"/>
                                          </p:val>
                                        </p:tav>
                                        <p:tav tm="100000">
                                          <p:val>
                                            <p:strVal val="#ppt_y"/>
                                          </p:val>
                                        </p:tav>
                                      </p:tavLst>
                                    </p:anim>
                                  </p:childTnLst>
                                </p:cTn>
                              </p:par>
                            </p:childTnLst>
                          </p:cTn>
                        </p:par>
                        <p:par>
                          <p:cTn id="79" fill="hold">
                            <p:stCondLst>
                              <p:cond delay="3500"/>
                            </p:stCondLst>
                            <p:childTnLst>
                              <p:par>
                                <p:cTn id="80" presetID="53" presetClass="entr" presetSubtype="528" fill="hold" grpId="0" nodeType="afterEffect">
                                  <p:stCondLst>
                                    <p:cond delay="0"/>
                                  </p:stCondLst>
                                  <p:childTnLst>
                                    <p:set>
                                      <p:cBhvr>
                                        <p:cTn id="81" dur="1" fill="hold">
                                          <p:stCondLst>
                                            <p:cond delay="0"/>
                                          </p:stCondLst>
                                        </p:cTn>
                                        <p:tgtEl>
                                          <p:spTgt spid="24">
                                            <p:bg/>
                                          </p:spTgt>
                                        </p:tgtEl>
                                        <p:attrNameLst>
                                          <p:attrName>style.visibility</p:attrName>
                                        </p:attrNameLst>
                                      </p:cBhvr>
                                      <p:to>
                                        <p:strVal val="visible"/>
                                      </p:to>
                                    </p:set>
                                    <p:anim calcmode="lin" valueType="num">
                                      <p:cBhvr>
                                        <p:cTn id="82" dur="500" fill="hold"/>
                                        <p:tgtEl>
                                          <p:spTgt spid="24">
                                            <p:bg/>
                                          </p:spTgt>
                                        </p:tgtEl>
                                        <p:attrNameLst>
                                          <p:attrName>ppt_w</p:attrName>
                                        </p:attrNameLst>
                                      </p:cBhvr>
                                      <p:tavLst>
                                        <p:tav tm="0">
                                          <p:val>
                                            <p:fltVal val="0"/>
                                          </p:val>
                                        </p:tav>
                                        <p:tav tm="100000">
                                          <p:val>
                                            <p:strVal val="#ppt_w"/>
                                          </p:val>
                                        </p:tav>
                                      </p:tavLst>
                                    </p:anim>
                                    <p:anim calcmode="lin" valueType="num">
                                      <p:cBhvr>
                                        <p:cTn id="83" dur="500" fill="hold"/>
                                        <p:tgtEl>
                                          <p:spTgt spid="24">
                                            <p:bg/>
                                          </p:spTgt>
                                        </p:tgtEl>
                                        <p:attrNameLst>
                                          <p:attrName>ppt_h</p:attrName>
                                        </p:attrNameLst>
                                      </p:cBhvr>
                                      <p:tavLst>
                                        <p:tav tm="0">
                                          <p:val>
                                            <p:fltVal val="0"/>
                                          </p:val>
                                        </p:tav>
                                        <p:tav tm="100000">
                                          <p:val>
                                            <p:strVal val="#ppt_h"/>
                                          </p:val>
                                        </p:tav>
                                      </p:tavLst>
                                    </p:anim>
                                    <p:animEffect transition="in" filter="fade">
                                      <p:cBhvr>
                                        <p:cTn id="84" dur="500"/>
                                        <p:tgtEl>
                                          <p:spTgt spid="24">
                                            <p:bg/>
                                          </p:spTgt>
                                        </p:tgtEl>
                                      </p:cBhvr>
                                    </p:animEffect>
                                    <p:anim calcmode="lin" valueType="num">
                                      <p:cBhvr>
                                        <p:cTn id="85" dur="500" fill="hold"/>
                                        <p:tgtEl>
                                          <p:spTgt spid="24">
                                            <p:bg/>
                                          </p:spTgt>
                                        </p:tgtEl>
                                        <p:attrNameLst>
                                          <p:attrName>ppt_x</p:attrName>
                                        </p:attrNameLst>
                                      </p:cBhvr>
                                      <p:tavLst>
                                        <p:tav tm="0">
                                          <p:val>
                                            <p:fltVal val="0.5"/>
                                          </p:val>
                                        </p:tav>
                                        <p:tav tm="100000">
                                          <p:val>
                                            <p:strVal val="#ppt_x"/>
                                          </p:val>
                                        </p:tav>
                                      </p:tavLst>
                                    </p:anim>
                                    <p:anim calcmode="lin" valueType="num">
                                      <p:cBhvr>
                                        <p:cTn id="86" dur="500" fill="hold"/>
                                        <p:tgtEl>
                                          <p:spTgt spid="24">
                                            <p:bg/>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200"/>
                                  </p:stCondLst>
                                  <p:childTnLst>
                                    <p:set>
                                      <p:cBhvr>
                                        <p:cTn id="88" dur="1" fill="hold">
                                          <p:stCondLst>
                                            <p:cond delay="0"/>
                                          </p:stCondLst>
                                        </p:cTn>
                                        <p:tgtEl>
                                          <p:spTgt spid="24">
                                            <p:txEl>
                                              <p:pRg st="0" end="0"/>
                                            </p:txEl>
                                          </p:spTgt>
                                        </p:tgtEl>
                                        <p:attrNameLst>
                                          <p:attrName>style.visibility</p:attrName>
                                        </p:attrNameLst>
                                      </p:cBhvr>
                                      <p:to>
                                        <p:strVal val="visible"/>
                                      </p:to>
                                    </p:set>
                                    <p:anim calcmode="lin" valueType="num">
                                      <p:cBhvr>
                                        <p:cTn id="8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4">
                                            <p:txEl>
                                              <p:pRg st="0" end="0"/>
                                            </p:txEl>
                                          </p:spTgt>
                                        </p:tgtEl>
                                      </p:cBhvr>
                                    </p:animEffect>
                                    <p:anim calcmode="lin" valueType="num">
                                      <p:cBhvr>
                                        <p:cTn id="92" dur="500" fill="hold"/>
                                        <p:tgtEl>
                                          <p:spTgt spid="24">
                                            <p:txEl>
                                              <p:pRg st="0" end="0"/>
                                            </p:txEl>
                                          </p:spTgt>
                                        </p:tgtEl>
                                        <p:attrNameLst>
                                          <p:attrName>ppt_x</p:attrName>
                                        </p:attrNameLst>
                                      </p:cBhvr>
                                      <p:tavLst>
                                        <p:tav tm="0">
                                          <p:val>
                                            <p:fltVal val="0.5"/>
                                          </p:val>
                                        </p:tav>
                                        <p:tav tm="100000">
                                          <p:val>
                                            <p:strVal val="#ppt_x"/>
                                          </p:val>
                                        </p:tav>
                                      </p:tavLst>
                                    </p:anim>
                                    <p:anim calcmode="lin" valueType="num">
                                      <p:cBhvr>
                                        <p:cTn id="93" dur="500" fill="hold"/>
                                        <p:tgtEl>
                                          <p:spTgt spid="24">
                                            <p:txEl>
                                              <p:pRg st="0" end="0"/>
                                            </p:txEl>
                                          </p:spTgt>
                                        </p:tgtEl>
                                        <p:attrNameLst>
                                          <p:attrName>ppt_y</p:attrName>
                                        </p:attrNameLst>
                                      </p:cBhvr>
                                      <p:tavLst>
                                        <p:tav tm="0">
                                          <p:val>
                                            <p:fltVal val="0.5"/>
                                          </p:val>
                                        </p:tav>
                                        <p:tav tm="100000">
                                          <p:val>
                                            <p:strVal val="#ppt_y"/>
                                          </p:val>
                                        </p:tav>
                                      </p:tavLst>
                                    </p:anim>
                                  </p:childTnLst>
                                </p:cTn>
                              </p:par>
                            </p:childTnLst>
                          </p:cTn>
                        </p:par>
                        <p:par>
                          <p:cTn id="94" fill="hold">
                            <p:stCondLst>
                              <p:cond delay="4200"/>
                            </p:stCondLst>
                            <p:childTnLst>
                              <p:par>
                                <p:cTn id="95" presetID="53" presetClass="entr" presetSubtype="528" fill="hold" grpId="0" nodeType="afterEffect">
                                  <p:stCondLst>
                                    <p:cond delay="0"/>
                                  </p:stCondLst>
                                  <p:childTnLst>
                                    <p:set>
                                      <p:cBhvr>
                                        <p:cTn id="96" dur="1" fill="hold">
                                          <p:stCondLst>
                                            <p:cond delay="0"/>
                                          </p:stCondLst>
                                        </p:cTn>
                                        <p:tgtEl>
                                          <p:spTgt spid="30">
                                            <p:bg/>
                                          </p:spTgt>
                                        </p:tgtEl>
                                        <p:attrNameLst>
                                          <p:attrName>style.visibility</p:attrName>
                                        </p:attrNameLst>
                                      </p:cBhvr>
                                      <p:to>
                                        <p:strVal val="visible"/>
                                      </p:to>
                                    </p:set>
                                    <p:anim calcmode="lin" valueType="num">
                                      <p:cBhvr>
                                        <p:cTn id="97" dur="500" fill="hold"/>
                                        <p:tgtEl>
                                          <p:spTgt spid="30">
                                            <p:bg/>
                                          </p:spTgt>
                                        </p:tgtEl>
                                        <p:attrNameLst>
                                          <p:attrName>ppt_w</p:attrName>
                                        </p:attrNameLst>
                                      </p:cBhvr>
                                      <p:tavLst>
                                        <p:tav tm="0">
                                          <p:val>
                                            <p:fltVal val="0"/>
                                          </p:val>
                                        </p:tav>
                                        <p:tav tm="100000">
                                          <p:val>
                                            <p:strVal val="#ppt_w"/>
                                          </p:val>
                                        </p:tav>
                                      </p:tavLst>
                                    </p:anim>
                                    <p:anim calcmode="lin" valueType="num">
                                      <p:cBhvr>
                                        <p:cTn id="98" dur="500" fill="hold"/>
                                        <p:tgtEl>
                                          <p:spTgt spid="30">
                                            <p:bg/>
                                          </p:spTgt>
                                        </p:tgtEl>
                                        <p:attrNameLst>
                                          <p:attrName>ppt_h</p:attrName>
                                        </p:attrNameLst>
                                      </p:cBhvr>
                                      <p:tavLst>
                                        <p:tav tm="0">
                                          <p:val>
                                            <p:fltVal val="0"/>
                                          </p:val>
                                        </p:tav>
                                        <p:tav tm="100000">
                                          <p:val>
                                            <p:strVal val="#ppt_h"/>
                                          </p:val>
                                        </p:tav>
                                      </p:tavLst>
                                    </p:anim>
                                    <p:animEffect transition="in" filter="fade">
                                      <p:cBhvr>
                                        <p:cTn id="99" dur="500"/>
                                        <p:tgtEl>
                                          <p:spTgt spid="30">
                                            <p:bg/>
                                          </p:spTgt>
                                        </p:tgtEl>
                                      </p:cBhvr>
                                    </p:animEffect>
                                    <p:anim calcmode="lin" valueType="num">
                                      <p:cBhvr>
                                        <p:cTn id="100" dur="500" fill="hold"/>
                                        <p:tgtEl>
                                          <p:spTgt spid="30">
                                            <p:bg/>
                                          </p:spTgt>
                                        </p:tgtEl>
                                        <p:attrNameLst>
                                          <p:attrName>ppt_x</p:attrName>
                                        </p:attrNameLst>
                                      </p:cBhvr>
                                      <p:tavLst>
                                        <p:tav tm="0">
                                          <p:val>
                                            <p:fltVal val="0.5"/>
                                          </p:val>
                                        </p:tav>
                                        <p:tav tm="100000">
                                          <p:val>
                                            <p:strVal val="#ppt_x"/>
                                          </p:val>
                                        </p:tav>
                                      </p:tavLst>
                                    </p:anim>
                                    <p:anim calcmode="lin" valueType="num">
                                      <p:cBhvr>
                                        <p:cTn id="101" dur="500" fill="hold"/>
                                        <p:tgtEl>
                                          <p:spTgt spid="30">
                                            <p:bg/>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200"/>
                                  </p:stCondLst>
                                  <p:childTnLst>
                                    <p:set>
                                      <p:cBhvr>
                                        <p:cTn id="103" dur="1" fill="hold">
                                          <p:stCondLst>
                                            <p:cond delay="0"/>
                                          </p:stCondLst>
                                        </p:cTn>
                                        <p:tgtEl>
                                          <p:spTgt spid="30">
                                            <p:txEl>
                                              <p:pRg st="0" end="0"/>
                                            </p:txEl>
                                          </p:spTgt>
                                        </p:tgtEl>
                                        <p:attrNameLst>
                                          <p:attrName>style.visibility</p:attrName>
                                        </p:attrNameLst>
                                      </p:cBhvr>
                                      <p:to>
                                        <p:strVal val="visible"/>
                                      </p:to>
                                    </p:set>
                                    <p:anim calcmode="lin" valueType="num">
                                      <p:cBhvr>
                                        <p:cTn id="104"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30">
                                            <p:txEl>
                                              <p:pRg st="0" end="0"/>
                                            </p:txEl>
                                          </p:spTgt>
                                        </p:tgtEl>
                                      </p:cBhvr>
                                    </p:animEffect>
                                    <p:anim calcmode="lin" valueType="num">
                                      <p:cBhvr>
                                        <p:cTn id="107" dur="500" fill="hold"/>
                                        <p:tgtEl>
                                          <p:spTgt spid="30">
                                            <p:txEl>
                                              <p:pRg st="0" end="0"/>
                                            </p:txEl>
                                          </p:spTgt>
                                        </p:tgtEl>
                                        <p:attrNameLst>
                                          <p:attrName>ppt_x</p:attrName>
                                        </p:attrNameLst>
                                      </p:cBhvr>
                                      <p:tavLst>
                                        <p:tav tm="0">
                                          <p:val>
                                            <p:fltVal val="0.5"/>
                                          </p:val>
                                        </p:tav>
                                        <p:tav tm="100000">
                                          <p:val>
                                            <p:strVal val="#ppt_x"/>
                                          </p:val>
                                        </p:tav>
                                      </p:tavLst>
                                    </p:anim>
                                    <p:anim calcmode="lin" valueType="num">
                                      <p:cBhvr>
                                        <p:cTn id="108" dur="500" fill="hold"/>
                                        <p:tgtEl>
                                          <p:spTgt spid="30">
                                            <p:txEl>
                                              <p:pRg st="0" end="0"/>
                                            </p:txEl>
                                          </p:spTgt>
                                        </p:tgtEl>
                                        <p:attrNameLst>
                                          <p:attrName>ppt_y</p:attrName>
                                        </p:attrNameLst>
                                      </p:cBhvr>
                                      <p:tavLst>
                                        <p:tav tm="0">
                                          <p:val>
                                            <p:fltVal val="0.5"/>
                                          </p:val>
                                        </p:tav>
                                        <p:tav tm="100000">
                                          <p:val>
                                            <p:strVal val="#ppt_y"/>
                                          </p:val>
                                        </p:tav>
                                      </p:tavLst>
                                    </p:anim>
                                  </p:childTnLst>
                                </p:cTn>
                              </p:par>
                            </p:childTnLst>
                          </p:cTn>
                        </p:par>
                        <p:par>
                          <p:cTn id="109" fill="hold">
                            <p:stCondLst>
                              <p:cond delay="4900"/>
                            </p:stCondLst>
                            <p:childTnLst>
                              <p:par>
                                <p:cTn id="110" presetID="53" presetClass="entr" presetSubtype="528" fill="hold" grpId="0" nodeType="afterEffect">
                                  <p:stCondLst>
                                    <p:cond delay="0"/>
                                  </p:stCondLst>
                                  <p:childTnLst>
                                    <p:set>
                                      <p:cBhvr>
                                        <p:cTn id="111" dur="1" fill="hold">
                                          <p:stCondLst>
                                            <p:cond delay="0"/>
                                          </p:stCondLst>
                                        </p:cTn>
                                        <p:tgtEl>
                                          <p:spTgt spid="25">
                                            <p:bg/>
                                          </p:spTgt>
                                        </p:tgtEl>
                                        <p:attrNameLst>
                                          <p:attrName>style.visibility</p:attrName>
                                        </p:attrNameLst>
                                      </p:cBhvr>
                                      <p:to>
                                        <p:strVal val="visible"/>
                                      </p:to>
                                    </p:set>
                                    <p:anim calcmode="lin" valueType="num">
                                      <p:cBhvr>
                                        <p:cTn id="112" dur="500" fill="hold"/>
                                        <p:tgtEl>
                                          <p:spTgt spid="25">
                                            <p:bg/>
                                          </p:spTgt>
                                        </p:tgtEl>
                                        <p:attrNameLst>
                                          <p:attrName>ppt_w</p:attrName>
                                        </p:attrNameLst>
                                      </p:cBhvr>
                                      <p:tavLst>
                                        <p:tav tm="0">
                                          <p:val>
                                            <p:fltVal val="0"/>
                                          </p:val>
                                        </p:tav>
                                        <p:tav tm="100000">
                                          <p:val>
                                            <p:strVal val="#ppt_w"/>
                                          </p:val>
                                        </p:tav>
                                      </p:tavLst>
                                    </p:anim>
                                    <p:anim calcmode="lin" valueType="num">
                                      <p:cBhvr>
                                        <p:cTn id="113" dur="500" fill="hold"/>
                                        <p:tgtEl>
                                          <p:spTgt spid="25">
                                            <p:bg/>
                                          </p:spTgt>
                                        </p:tgtEl>
                                        <p:attrNameLst>
                                          <p:attrName>ppt_h</p:attrName>
                                        </p:attrNameLst>
                                      </p:cBhvr>
                                      <p:tavLst>
                                        <p:tav tm="0">
                                          <p:val>
                                            <p:fltVal val="0"/>
                                          </p:val>
                                        </p:tav>
                                        <p:tav tm="100000">
                                          <p:val>
                                            <p:strVal val="#ppt_h"/>
                                          </p:val>
                                        </p:tav>
                                      </p:tavLst>
                                    </p:anim>
                                    <p:animEffect transition="in" filter="fade">
                                      <p:cBhvr>
                                        <p:cTn id="114" dur="500"/>
                                        <p:tgtEl>
                                          <p:spTgt spid="25">
                                            <p:bg/>
                                          </p:spTgt>
                                        </p:tgtEl>
                                      </p:cBhvr>
                                    </p:animEffect>
                                    <p:anim calcmode="lin" valueType="num">
                                      <p:cBhvr>
                                        <p:cTn id="115" dur="500" fill="hold"/>
                                        <p:tgtEl>
                                          <p:spTgt spid="25">
                                            <p:bg/>
                                          </p:spTgt>
                                        </p:tgtEl>
                                        <p:attrNameLst>
                                          <p:attrName>ppt_x</p:attrName>
                                        </p:attrNameLst>
                                      </p:cBhvr>
                                      <p:tavLst>
                                        <p:tav tm="0">
                                          <p:val>
                                            <p:fltVal val="0.5"/>
                                          </p:val>
                                        </p:tav>
                                        <p:tav tm="100000">
                                          <p:val>
                                            <p:strVal val="#ppt_x"/>
                                          </p:val>
                                        </p:tav>
                                      </p:tavLst>
                                    </p:anim>
                                    <p:anim calcmode="lin" valueType="num">
                                      <p:cBhvr>
                                        <p:cTn id="116" dur="500" fill="hold"/>
                                        <p:tgtEl>
                                          <p:spTgt spid="25">
                                            <p:bg/>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200"/>
                                  </p:stCondLst>
                                  <p:childTnLst>
                                    <p:set>
                                      <p:cBhvr>
                                        <p:cTn id="118" dur="1" fill="hold">
                                          <p:stCondLst>
                                            <p:cond delay="0"/>
                                          </p:stCondLst>
                                        </p:cTn>
                                        <p:tgtEl>
                                          <p:spTgt spid="25">
                                            <p:txEl>
                                              <p:pRg st="0" end="0"/>
                                            </p:txEl>
                                          </p:spTgt>
                                        </p:tgtEl>
                                        <p:attrNameLst>
                                          <p:attrName>style.visibility</p:attrName>
                                        </p:attrNameLst>
                                      </p:cBhvr>
                                      <p:to>
                                        <p:strVal val="visible"/>
                                      </p:to>
                                    </p:set>
                                    <p:anim calcmode="lin" valueType="num">
                                      <p:cBhvr>
                                        <p:cTn id="1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1" dur="500"/>
                                        <p:tgtEl>
                                          <p:spTgt spid="25">
                                            <p:txEl>
                                              <p:pRg st="0" end="0"/>
                                            </p:txEl>
                                          </p:spTgt>
                                        </p:tgtEl>
                                      </p:cBhvr>
                                    </p:animEffect>
                                    <p:anim calcmode="lin" valueType="num">
                                      <p:cBhvr>
                                        <p:cTn id="122" dur="500" fill="hold"/>
                                        <p:tgtEl>
                                          <p:spTgt spid="25">
                                            <p:txEl>
                                              <p:pRg st="0" end="0"/>
                                            </p:txEl>
                                          </p:spTgt>
                                        </p:tgtEl>
                                        <p:attrNameLst>
                                          <p:attrName>ppt_x</p:attrName>
                                        </p:attrNameLst>
                                      </p:cBhvr>
                                      <p:tavLst>
                                        <p:tav tm="0">
                                          <p:val>
                                            <p:fltVal val="0.5"/>
                                          </p:val>
                                        </p:tav>
                                        <p:tav tm="100000">
                                          <p:val>
                                            <p:strVal val="#ppt_x"/>
                                          </p:val>
                                        </p:tav>
                                      </p:tavLst>
                                    </p:anim>
                                    <p:anim calcmode="lin" valueType="num">
                                      <p:cBhvr>
                                        <p:cTn id="123" dur="500" fill="hold"/>
                                        <p:tgtEl>
                                          <p:spTgt spid="25">
                                            <p:txEl>
                                              <p:pRg st="0" end="0"/>
                                            </p:txEl>
                                          </p:spTgt>
                                        </p:tgtEl>
                                        <p:attrNameLst>
                                          <p:attrName>ppt_y</p:attrName>
                                        </p:attrNameLst>
                                      </p:cBhvr>
                                      <p:tavLst>
                                        <p:tav tm="0">
                                          <p:val>
                                            <p:fltVal val="0.5"/>
                                          </p:val>
                                        </p:tav>
                                        <p:tav tm="100000">
                                          <p:val>
                                            <p:strVal val="#ppt_y"/>
                                          </p:val>
                                        </p:tav>
                                      </p:tavLst>
                                    </p:anim>
                                  </p:childTnLst>
                                </p:cTn>
                              </p:par>
                            </p:childTnLst>
                          </p:cTn>
                        </p:par>
                        <p:par>
                          <p:cTn id="124" fill="hold">
                            <p:stCondLst>
                              <p:cond delay="5600"/>
                            </p:stCondLst>
                            <p:childTnLst>
                              <p:par>
                                <p:cTn id="125" presetID="53" presetClass="entr" presetSubtype="528" fill="hold" grpId="0" nodeType="afterEffect">
                                  <p:stCondLst>
                                    <p:cond delay="0"/>
                                  </p:stCondLst>
                                  <p:childTnLst>
                                    <p:set>
                                      <p:cBhvr>
                                        <p:cTn id="126" dur="1" fill="hold">
                                          <p:stCondLst>
                                            <p:cond delay="0"/>
                                          </p:stCondLst>
                                        </p:cTn>
                                        <p:tgtEl>
                                          <p:spTgt spid="22">
                                            <p:bg/>
                                          </p:spTgt>
                                        </p:tgtEl>
                                        <p:attrNameLst>
                                          <p:attrName>style.visibility</p:attrName>
                                        </p:attrNameLst>
                                      </p:cBhvr>
                                      <p:to>
                                        <p:strVal val="visible"/>
                                      </p:to>
                                    </p:set>
                                    <p:anim calcmode="lin" valueType="num">
                                      <p:cBhvr>
                                        <p:cTn id="127" dur="500" fill="hold"/>
                                        <p:tgtEl>
                                          <p:spTgt spid="22">
                                            <p:bg/>
                                          </p:spTgt>
                                        </p:tgtEl>
                                        <p:attrNameLst>
                                          <p:attrName>ppt_w</p:attrName>
                                        </p:attrNameLst>
                                      </p:cBhvr>
                                      <p:tavLst>
                                        <p:tav tm="0">
                                          <p:val>
                                            <p:fltVal val="0"/>
                                          </p:val>
                                        </p:tav>
                                        <p:tav tm="100000">
                                          <p:val>
                                            <p:strVal val="#ppt_w"/>
                                          </p:val>
                                        </p:tav>
                                      </p:tavLst>
                                    </p:anim>
                                    <p:anim calcmode="lin" valueType="num">
                                      <p:cBhvr>
                                        <p:cTn id="128" dur="500" fill="hold"/>
                                        <p:tgtEl>
                                          <p:spTgt spid="22">
                                            <p:bg/>
                                          </p:spTgt>
                                        </p:tgtEl>
                                        <p:attrNameLst>
                                          <p:attrName>ppt_h</p:attrName>
                                        </p:attrNameLst>
                                      </p:cBhvr>
                                      <p:tavLst>
                                        <p:tav tm="0">
                                          <p:val>
                                            <p:fltVal val="0"/>
                                          </p:val>
                                        </p:tav>
                                        <p:tav tm="100000">
                                          <p:val>
                                            <p:strVal val="#ppt_h"/>
                                          </p:val>
                                        </p:tav>
                                      </p:tavLst>
                                    </p:anim>
                                    <p:animEffect transition="in" filter="fade">
                                      <p:cBhvr>
                                        <p:cTn id="129" dur="500"/>
                                        <p:tgtEl>
                                          <p:spTgt spid="22">
                                            <p:bg/>
                                          </p:spTgt>
                                        </p:tgtEl>
                                      </p:cBhvr>
                                    </p:animEffect>
                                    <p:anim calcmode="lin" valueType="num">
                                      <p:cBhvr>
                                        <p:cTn id="130" dur="500" fill="hold"/>
                                        <p:tgtEl>
                                          <p:spTgt spid="22">
                                            <p:bg/>
                                          </p:spTgt>
                                        </p:tgtEl>
                                        <p:attrNameLst>
                                          <p:attrName>ppt_x</p:attrName>
                                        </p:attrNameLst>
                                      </p:cBhvr>
                                      <p:tavLst>
                                        <p:tav tm="0">
                                          <p:val>
                                            <p:fltVal val="0.5"/>
                                          </p:val>
                                        </p:tav>
                                        <p:tav tm="100000">
                                          <p:val>
                                            <p:strVal val="#ppt_x"/>
                                          </p:val>
                                        </p:tav>
                                      </p:tavLst>
                                    </p:anim>
                                    <p:anim calcmode="lin" valueType="num">
                                      <p:cBhvr>
                                        <p:cTn id="131" dur="500" fill="hold"/>
                                        <p:tgtEl>
                                          <p:spTgt spid="22">
                                            <p:bg/>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200"/>
                                  </p:stCondLst>
                                  <p:childTnLst>
                                    <p:set>
                                      <p:cBhvr>
                                        <p:cTn id="133" dur="1" fill="hold">
                                          <p:stCondLst>
                                            <p:cond delay="0"/>
                                          </p:stCondLst>
                                        </p:cTn>
                                        <p:tgtEl>
                                          <p:spTgt spid="22">
                                            <p:txEl>
                                              <p:pRg st="0" end="0"/>
                                            </p:txEl>
                                          </p:spTgt>
                                        </p:tgtEl>
                                        <p:attrNameLst>
                                          <p:attrName>style.visibility</p:attrName>
                                        </p:attrNameLst>
                                      </p:cBhvr>
                                      <p:to>
                                        <p:strVal val="visible"/>
                                      </p:to>
                                    </p:set>
                                    <p:anim calcmode="lin" valueType="num">
                                      <p:cBhvr>
                                        <p:cTn id="13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3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36" dur="500"/>
                                        <p:tgtEl>
                                          <p:spTgt spid="22">
                                            <p:txEl>
                                              <p:pRg st="0" end="0"/>
                                            </p:txEl>
                                          </p:spTgt>
                                        </p:tgtEl>
                                      </p:cBhvr>
                                    </p:animEffect>
                                    <p:anim calcmode="lin" valueType="num">
                                      <p:cBhvr>
                                        <p:cTn id="137"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138"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par>
                          <p:cTn id="139" fill="hold">
                            <p:stCondLst>
                              <p:cond delay="6300"/>
                            </p:stCondLst>
                            <p:childTnLst>
                              <p:par>
                                <p:cTn id="140" presetID="53" presetClass="entr" presetSubtype="528" fill="hold" grpId="0" nodeType="afterEffect">
                                  <p:stCondLst>
                                    <p:cond delay="0"/>
                                  </p:stCondLst>
                                  <p:childTnLst>
                                    <p:set>
                                      <p:cBhvr>
                                        <p:cTn id="141" dur="1" fill="hold">
                                          <p:stCondLst>
                                            <p:cond delay="0"/>
                                          </p:stCondLst>
                                        </p:cTn>
                                        <p:tgtEl>
                                          <p:spTgt spid="29">
                                            <p:bg/>
                                          </p:spTgt>
                                        </p:tgtEl>
                                        <p:attrNameLst>
                                          <p:attrName>style.visibility</p:attrName>
                                        </p:attrNameLst>
                                      </p:cBhvr>
                                      <p:to>
                                        <p:strVal val="visible"/>
                                      </p:to>
                                    </p:set>
                                    <p:anim calcmode="lin" valueType="num">
                                      <p:cBhvr>
                                        <p:cTn id="142" dur="500" fill="hold"/>
                                        <p:tgtEl>
                                          <p:spTgt spid="29">
                                            <p:bg/>
                                          </p:spTgt>
                                        </p:tgtEl>
                                        <p:attrNameLst>
                                          <p:attrName>ppt_w</p:attrName>
                                        </p:attrNameLst>
                                      </p:cBhvr>
                                      <p:tavLst>
                                        <p:tav tm="0">
                                          <p:val>
                                            <p:fltVal val="0"/>
                                          </p:val>
                                        </p:tav>
                                        <p:tav tm="100000">
                                          <p:val>
                                            <p:strVal val="#ppt_w"/>
                                          </p:val>
                                        </p:tav>
                                      </p:tavLst>
                                    </p:anim>
                                    <p:anim calcmode="lin" valueType="num">
                                      <p:cBhvr>
                                        <p:cTn id="143" dur="500" fill="hold"/>
                                        <p:tgtEl>
                                          <p:spTgt spid="29">
                                            <p:bg/>
                                          </p:spTgt>
                                        </p:tgtEl>
                                        <p:attrNameLst>
                                          <p:attrName>ppt_h</p:attrName>
                                        </p:attrNameLst>
                                      </p:cBhvr>
                                      <p:tavLst>
                                        <p:tav tm="0">
                                          <p:val>
                                            <p:fltVal val="0"/>
                                          </p:val>
                                        </p:tav>
                                        <p:tav tm="100000">
                                          <p:val>
                                            <p:strVal val="#ppt_h"/>
                                          </p:val>
                                        </p:tav>
                                      </p:tavLst>
                                    </p:anim>
                                    <p:animEffect transition="in" filter="fade">
                                      <p:cBhvr>
                                        <p:cTn id="144" dur="500"/>
                                        <p:tgtEl>
                                          <p:spTgt spid="29">
                                            <p:bg/>
                                          </p:spTgt>
                                        </p:tgtEl>
                                      </p:cBhvr>
                                    </p:animEffect>
                                    <p:anim calcmode="lin" valueType="num">
                                      <p:cBhvr>
                                        <p:cTn id="145" dur="500" fill="hold"/>
                                        <p:tgtEl>
                                          <p:spTgt spid="29">
                                            <p:bg/>
                                          </p:spTgt>
                                        </p:tgtEl>
                                        <p:attrNameLst>
                                          <p:attrName>ppt_x</p:attrName>
                                        </p:attrNameLst>
                                      </p:cBhvr>
                                      <p:tavLst>
                                        <p:tav tm="0">
                                          <p:val>
                                            <p:fltVal val="0.5"/>
                                          </p:val>
                                        </p:tav>
                                        <p:tav tm="100000">
                                          <p:val>
                                            <p:strVal val="#ppt_x"/>
                                          </p:val>
                                        </p:tav>
                                      </p:tavLst>
                                    </p:anim>
                                    <p:anim calcmode="lin" valueType="num">
                                      <p:cBhvr>
                                        <p:cTn id="146" dur="500" fill="hold"/>
                                        <p:tgtEl>
                                          <p:spTgt spid="29">
                                            <p:bg/>
                                          </p:spTgt>
                                        </p:tgtEl>
                                        <p:attrNameLst>
                                          <p:attrName>ppt_y</p:attrName>
                                        </p:attrNameLst>
                                      </p:cBhvr>
                                      <p:tavLst>
                                        <p:tav tm="0">
                                          <p:val>
                                            <p:fltVal val="0.5"/>
                                          </p:val>
                                        </p:tav>
                                        <p:tav tm="100000">
                                          <p:val>
                                            <p:strVal val="#ppt_y"/>
                                          </p:val>
                                        </p:tav>
                                      </p:tavLst>
                                    </p:anim>
                                  </p:childTnLst>
                                </p:cTn>
                              </p:par>
                              <p:par>
                                <p:cTn id="147" presetID="53" presetClass="entr" presetSubtype="528" fill="hold" grpId="0" nodeType="withEffect">
                                  <p:stCondLst>
                                    <p:cond delay="200"/>
                                  </p:stCondLst>
                                  <p:childTnLst>
                                    <p:set>
                                      <p:cBhvr>
                                        <p:cTn id="148" dur="1" fill="hold">
                                          <p:stCondLst>
                                            <p:cond delay="0"/>
                                          </p:stCondLst>
                                        </p:cTn>
                                        <p:tgtEl>
                                          <p:spTgt spid="29">
                                            <p:txEl>
                                              <p:pRg st="0" end="0"/>
                                            </p:txEl>
                                          </p:spTgt>
                                        </p:tgtEl>
                                        <p:attrNameLst>
                                          <p:attrName>style.visibility</p:attrName>
                                        </p:attrNameLst>
                                      </p:cBhvr>
                                      <p:to>
                                        <p:strVal val="visible"/>
                                      </p:to>
                                    </p:set>
                                    <p:anim calcmode="lin" valueType="num">
                                      <p:cBhvr>
                                        <p:cTn id="149"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51" dur="500"/>
                                        <p:tgtEl>
                                          <p:spTgt spid="29">
                                            <p:txEl>
                                              <p:pRg st="0" end="0"/>
                                            </p:txEl>
                                          </p:spTgt>
                                        </p:tgtEl>
                                      </p:cBhvr>
                                    </p:animEffect>
                                    <p:anim calcmode="lin" valueType="num">
                                      <p:cBhvr>
                                        <p:cTn id="152" dur="500" fill="hold"/>
                                        <p:tgtEl>
                                          <p:spTgt spid="29">
                                            <p:txEl>
                                              <p:pRg st="0" end="0"/>
                                            </p:txEl>
                                          </p:spTgt>
                                        </p:tgtEl>
                                        <p:attrNameLst>
                                          <p:attrName>ppt_x</p:attrName>
                                        </p:attrNameLst>
                                      </p:cBhvr>
                                      <p:tavLst>
                                        <p:tav tm="0">
                                          <p:val>
                                            <p:fltVal val="0.5"/>
                                          </p:val>
                                        </p:tav>
                                        <p:tav tm="100000">
                                          <p:val>
                                            <p:strVal val="#ppt_x"/>
                                          </p:val>
                                        </p:tav>
                                      </p:tavLst>
                                    </p:anim>
                                    <p:anim calcmode="lin" valueType="num">
                                      <p:cBhvr>
                                        <p:cTn id="153" dur="500" fill="hold"/>
                                        <p:tgtEl>
                                          <p:spTgt spid="29">
                                            <p:txEl>
                                              <p:pRg st="0" end="0"/>
                                            </p:txEl>
                                          </p:spTgt>
                                        </p:tgtEl>
                                        <p:attrNameLst>
                                          <p:attrName>ppt_y</p:attrName>
                                        </p:attrNameLst>
                                      </p:cBhvr>
                                      <p:tavLst>
                                        <p:tav tm="0">
                                          <p:val>
                                            <p:fltVal val="0.5"/>
                                          </p:val>
                                        </p:tav>
                                        <p:tav tm="100000">
                                          <p:val>
                                            <p:strVal val="#ppt_y"/>
                                          </p:val>
                                        </p:tav>
                                      </p:tavLst>
                                    </p:anim>
                                  </p:childTnLst>
                                </p:cTn>
                              </p:par>
                            </p:childTnLst>
                          </p:cTn>
                        </p:par>
                        <p:par>
                          <p:cTn id="154" fill="hold">
                            <p:stCondLst>
                              <p:cond delay="7000"/>
                            </p:stCondLst>
                            <p:childTnLst>
                              <p:par>
                                <p:cTn id="155" presetID="53" presetClass="entr" presetSubtype="528" fill="hold" grpId="0" nodeType="afterEffect">
                                  <p:stCondLst>
                                    <p:cond delay="0"/>
                                  </p:stCondLst>
                                  <p:childTnLst>
                                    <p:set>
                                      <p:cBhvr>
                                        <p:cTn id="156" dur="1" fill="hold">
                                          <p:stCondLst>
                                            <p:cond delay="0"/>
                                          </p:stCondLst>
                                        </p:cTn>
                                        <p:tgtEl>
                                          <p:spTgt spid="32">
                                            <p:bg/>
                                          </p:spTgt>
                                        </p:tgtEl>
                                        <p:attrNameLst>
                                          <p:attrName>style.visibility</p:attrName>
                                        </p:attrNameLst>
                                      </p:cBhvr>
                                      <p:to>
                                        <p:strVal val="visible"/>
                                      </p:to>
                                    </p:set>
                                    <p:anim calcmode="lin" valueType="num">
                                      <p:cBhvr>
                                        <p:cTn id="157" dur="500" fill="hold"/>
                                        <p:tgtEl>
                                          <p:spTgt spid="32">
                                            <p:bg/>
                                          </p:spTgt>
                                        </p:tgtEl>
                                        <p:attrNameLst>
                                          <p:attrName>ppt_w</p:attrName>
                                        </p:attrNameLst>
                                      </p:cBhvr>
                                      <p:tavLst>
                                        <p:tav tm="0">
                                          <p:val>
                                            <p:fltVal val="0"/>
                                          </p:val>
                                        </p:tav>
                                        <p:tav tm="100000">
                                          <p:val>
                                            <p:strVal val="#ppt_w"/>
                                          </p:val>
                                        </p:tav>
                                      </p:tavLst>
                                    </p:anim>
                                    <p:anim calcmode="lin" valueType="num">
                                      <p:cBhvr>
                                        <p:cTn id="158" dur="500" fill="hold"/>
                                        <p:tgtEl>
                                          <p:spTgt spid="32">
                                            <p:bg/>
                                          </p:spTgt>
                                        </p:tgtEl>
                                        <p:attrNameLst>
                                          <p:attrName>ppt_h</p:attrName>
                                        </p:attrNameLst>
                                      </p:cBhvr>
                                      <p:tavLst>
                                        <p:tav tm="0">
                                          <p:val>
                                            <p:fltVal val="0"/>
                                          </p:val>
                                        </p:tav>
                                        <p:tav tm="100000">
                                          <p:val>
                                            <p:strVal val="#ppt_h"/>
                                          </p:val>
                                        </p:tav>
                                      </p:tavLst>
                                    </p:anim>
                                    <p:animEffect transition="in" filter="fade">
                                      <p:cBhvr>
                                        <p:cTn id="159" dur="500"/>
                                        <p:tgtEl>
                                          <p:spTgt spid="32">
                                            <p:bg/>
                                          </p:spTgt>
                                        </p:tgtEl>
                                      </p:cBhvr>
                                    </p:animEffect>
                                    <p:anim calcmode="lin" valueType="num">
                                      <p:cBhvr>
                                        <p:cTn id="160" dur="500" fill="hold"/>
                                        <p:tgtEl>
                                          <p:spTgt spid="32">
                                            <p:bg/>
                                          </p:spTgt>
                                        </p:tgtEl>
                                        <p:attrNameLst>
                                          <p:attrName>ppt_x</p:attrName>
                                        </p:attrNameLst>
                                      </p:cBhvr>
                                      <p:tavLst>
                                        <p:tav tm="0">
                                          <p:val>
                                            <p:fltVal val="0.5"/>
                                          </p:val>
                                        </p:tav>
                                        <p:tav tm="100000">
                                          <p:val>
                                            <p:strVal val="#ppt_x"/>
                                          </p:val>
                                        </p:tav>
                                      </p:tavLst>
                                    </p:anim>
                                    <p:anim calcmode="lin" valueType="num">
                                      <p:cBhvr>
                                        <p:cTn id="161" dur="500" fill="hold"/>
                                        <p:tgtEl>
                                          <p:spTgt spid="32">
                                            <p:bg/>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200"/>
                                  </p:stCondLst>
                                  <p:childTnLst>
                                    <p:set>
                                      <p:cBhvr>
                                        <p:cTn id="163" dur="1" fill="hold">
                                          <p:stCondLst>
                                            <p:cond delay="0"/>
                                          </p:stCondLst>
                                        </p:cTn>
                                        <p:tgtEl>
                                          <p:spTgt spid="32">
                                            <p:txEl>
                                              <p:pRg st="0" end="0"/>
                                            </p:txEl>
                                          </p:spTgt>
                                        </p:tgtEl>
                                        <p:attrNameLst>
                                          <p:attrName>style.visibility</p:attrName>
                                        </p:attrNameLst>
                                      </p:cBhvr>
                                      <p:to>
                                        <p:strVal val="visible"/>
                                      </p:to>
                                    </p:set>
                                    <p:anim calcmode="lin" valueType="num">
                                      <p:cBhvr>
                                        <p:cTn id="164"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65"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66" dur="500"/>
                                        <p:tgtEl>
                                          <p:spTgt spid="32">
                                            <p:txEl>
                                              <p:pRg st="0" end="0"/>
                                            </p:txEl>
                                          </p:spTgt>
                                        </p:tgtEl>
                                      </p:cBhvr>
                                    </p:animEffect>
                                    <p:anim calcmode="lin" valueType="num">
                                      <p:cBhvr>
                                        <p:cTn id="167" dur="500" fill="hold"/>
                                        <p:tgtEl>
                                          <p:spTgt spid="32">
                                            <p:txEl>
                                              <p:pRg st="0" end="0"/>
                                            </p:txEl>
                                          </p:spTgt>
                                        </p:tgtEl>
                                        <p:attrNameLst>
                                          <p:attrName>ppt_x</p:attrName>
                                        </p:attrNameLst>
                                      </p:cBhvr>
                                      <p:tavLst>
                                        <p:tav tm="0">
                                          <p:val>
                                            <p:fltVal val="0.5"/>
                                          </p:val>
                                        </p:tav>
                                        <p:tav tm="100000">
                                          <p:val>
                                            <p:strVal val="#ppt_x"/>
                                          </p:val>
                                        </p:tav>
                                      </p:tavLst>
                                    </p:anim>
                                    <p:anim calcmode="lin" valueType="num">
                                      <p:cBhvr>
                                        <p:cTn id="168" dur="500" fill="hold"/>
                                        <p:tgtEl>
                                          <p:spTgt spid="32">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animBg="1">
        <p:tmplLst>
          <p:tmpl>
            <p:tnLst>
              <p:par>
                <p:cTn presetID="53" presetClass="entr" presetSubtype="52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anim calcmode="lin" valueType="num">
                      <p:cBhvr>
                        <p:cTn dur="500" fill="hold"/>
                        <p:tgtEl>
                          <p:spTgt spid="29"/>
                        </p:tgtEl>
                        <p:attrNameLst>
                          <p:attrName>ppt_x</p:attrName>
                        </p:attrNameLst>
                      </p:cBhvr>
                      <p:tavLst>
                        <p:tav tm="0">
                          <p:val>
                            <p:fltVal val="0.5"/>
                          </p:val>
                        </p:tav>
                        <p:tav tm="100000">
                          <p:val>
                            <p:strVal val="#ppt_x"/>
                          </p:val>
                        </p:tav>
                      </p:tavLst>
                    </p:anim>
                    <p:anim calcmode="lin" valueType="num">
                      <p:cBhvr>
                        <p:cTn dur="500" fill="hold"/>
                        <p:tgtEl>
                          <p:spTgt spid="29"/>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anim calcmode="lin" valueType="num">
                      <p:cBhvr>
                        <p:cTn dur="500" fill="hold"/>
                        <p:tgtEl>
                          <p:spTgt spid="29"/>
                        </p:tgtEl>
                        <p:attrNameLst>
                          <p:attrName>ppt_x</p:attrName>
                        </p:attrNameLst>
                      </p:cBhvr>
                      <p:tavLst>
                        <p:tav tm="0">
                          <p:val>
                            <p:fltVal val="0.5"/>
                          </p:val>
                        </p:tav>
                        <p:tav tm="100000">
                          <p:val>
                            <p:strVal val="#ppt_x"/>
                          </p:val>
                        </p:tav>
                      </p:tavLst>
                    </p:anim>
                    <p:anim calcmode="lin" valueType="num">
                      <p:cBhvr>
                        <p:cTn dur="500" fill="hold"/>
                        <p:tgtEl>
                          <p:spTgt spid="29"/>
                        </p:tgtEl>
                        <p:attrNameLst>
                          <p:attrName>ppt_y</p:attrName>
                        </p:attrNameLst>
                      </p:cBhvr>
                      <p:tavLst>
                        <p:tav tm="0">
                          <p:val>
                            <p:fltVal val="0.5"/>
                          </p:val>
                        </p:tav>
                        <p:tav tm="100000">
                          <p:val>
                            <p:strVal val="#ppt_y"/>
                          </p:val>
                        </p:tav>
                      </p:tavLst>
                    </p:anim>
                  </p:childTnLst>
                </p:cTn>
              </p:par>
            </p:tnLst>
          </p:tmpl>
        </p:tmplLst>
      </p:bldP>
      <p:bldP spid="32" grpId="0" uiExpand="1" build="p" animBg="1">
        <p:tmplLst>
          <p:tmpl>
            <p:tnLst>
              <p:par>
                <p:cTn presetID="53" presetClass="entr" presetSubtype="52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anim calcmode="lin" valueType="num">
                      <p:cBhvr>
                        <p:cTn dur="500" fill="hold"/>
                        <p:tgtEl>
                          <p:spTgt spid="32"/>
                        </p:tgtEl>
                        <p:attrNameLst>
                          <p:attrName>ppt_x</p:attrName>
                        </p:attrNameLst>
                      </p:cBhvr>
                      <p:tavLst>
                        <p:tav tm="0">
                          <p:val>
                            <p:fltVal val="0.5"/>
                          </p:val>
                        </p:tav>
                        <p:tav tm="100000">
                          <p:val>
                            <p:strVal val="#ppt_x"/>
                          </p:val>
                        </p:tav>
                      </p:tavLst>
                    </p:anim>
                    <p:anim calcmode="lin" valueType="num">
                      <p:cBhvr>
                        <p:cTn dur="500" fill="hold"/>
                        <p:tgtEl>
                          <p:spTgt spid="3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anim calcmode="lin" valueType="num">
                      <p:cBhvr>
                        <p:cTn dur="500" fill="hold"/>
                        <p:tgtEl>
                          <p:spTgt spid="32"/>
                        </p:tgtEl>
                        <p:attrNameLst>
                          <p:attrName>ppt_x</p:attrName>
                        </p:attrNameLst>
                      </p:cBhvr>
                      <p:tavLst>
                        <p:tav tm="0">
                          <p:val>
                            <p:fltVal val="0.5"/>
                          </p:val>
                        </p:tav>
                        <p:tav tm="100000">
                          <p:val>
                            <p:strVal val="#ppt_x"/>
                          </p:val>
                        </p:tav>
                      </p:tavLst>
                    </p:anim>
                    <p:anim calcmode="lin" valueType="num">
                      <p:cBhvr>
                        <p:cTn dur="500" fill="hold"/>
                        <p:tgtEl>
                          <p:spTgt spid="32"/>
                        </p:tgtEl>
                        <p:attrNameLst>
                          <p:attrName>ppt_y</p:attrName>
                        </p:attrNameLst>
                      </p:cBhvr>
                      <p:tavLst>
                        <p:tav tm="0">
                          <p:val>
                            <p:fltVal val="0.5"/>
                          </p:val>
                        </p:tav>
                        <p:tav tm="100000">
                          <p:val>
                            <p:strVal val="#ppt_y"/>
                          </p:val>
                        </p:tav>
                      </p:tavLst>
                    </p:anim>
                  </p:childTnLst>
                </p:cTn>
              </p:par>
            </p:tnLst>
          </p:tmpl>
        </p:tmplLst>
      </p:bldP>
      <p:bldP spid="22" grpId="0" uiExpand="1" build="p" animBg="1">
        <p:tmplLst>
          <p:tmpl>
            <p:tnLst>
              <p:par>
                <p:cTn presetID="53" presetClass="entr" presetSubtype="52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Lst>
      </p:bldP>
      <p:bldP spid="25" grpId="0" uiExpand="1" build="p" animBg="1">
        <p:tmplLst>
          <p:tmpl>
            <p:tnLst>
              <p:par>
                <p:cTn presetID="53" presetClass="entr" presetSubtype="52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anim calcmode="lin" valueType="num">
                      <p:cBhvr>
                        <p:cTn dur="500" fill="hold"/>
                        <p:tgtEl>
                          <p:spTgt spid="25"/>
                        </p:tgtEl>
                        <p:attrNameLst>
                          <p:attrName>ppt_x</p:attrName>
                        </p:attrNameLst>
                      </p:cBhvr>
                      <p:tavLst>
                        <p:tav tm="0">
                          <p:val>
                            <p:fltVal val="0.5"/>
                          </p:val>
                        </p:tav>
                        <p:tav tm="100000">
                          <p:val>
                            <p:strVal val="#ppt_x"/>
                          </p:val>
                        </p:tav>
                      </p:tavLst>
                    </p:anim>
                    <p:anim calcmode="lin" valueType="num">
                      <p:cBhvr>
                        <p:cTn dur="500" fill="hold"/>
                        <p:tgtEl>
                          <p:spTgt spid="2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anim calcmode="lin" valueType="num">
                      <p:cBhvr>
                        <p:cTn dur="500" fill="hold"/>
                        <p:tgtEl>
                          <p:spTgt spid="25"/>
                        </p:tgtEl>
                        <p:attrNameLst>
                          <p:attrName>ppt_x</p:attrName>
                        </p:attrNameLst>
                      </p:cBhvr>
                      <p:tavLst>
                        <p:tav tm="0">
                          <p:val>
                            <p:fltVal val="0.5"/>
                          </p:val>
                        </p:tav>
                        <p:tav tm="100000">
                          <p:val>
                            <p:strVal val="#ppt_x"/>
                          </p:val>
                        </p:tav>
                      </p:tavLst>
                    </p:anim>
                    <p:anim calcmode="lin" valueType="num">
                      <p:cBhvr>
                        <p:cTn dur="500" fill="hold"/>
                        <p:tgtEl>
                          <p:spTgt spid="25"/>
                        </p:tgtEl>
                        <p:attrNameLst>
                          <p:attrName>ppt_y</p:attrName>
                        </p:attrNameLst>
                      </p:cBhvr>
                      <p:tavLst>
                        <p:tav tm="0">
                          <p:val>
                            <p:fltVal val="0.5"/>
                          </p:val>
                        </p:tav>
                        <p:tav tm="100000">
                          <p:val>
                            <p:strVal val="#ppt_y"/>
                          </p:val>
                        </p:tav>
                      </p:tavLst>
                    </p:anim>
                  </p:childTnLst>
                </p:cTn>
              </p:par>
            </p:tnLst>
          </p:tmpl>
        </p:tmplLst>
      </p:bldP>
      <p:bldP spid="30" grpId="0" uiExpand="1" build="p" animBg="1">
        <p:tmplLst>
          <p:tmpl>
            <p:tnLst>
              <p:par>
                <p:cTn presetID="53" presetClass="entr" presetSubtype="52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anim calcmode="lin" valueType="num">
                      <p:cBhvr>
                        <p:cTn dur="500" fill="hold"/>
                        <p:tgtEl>
                          <p:spTgt spid="30"/>
                        </p:tgtEl>
                        <p:attrNameLst>
                          <p:attrName>ppt_x</p:attrName>
                        </p:attrNameLst>
                      </p:cBhvr>
                      <p:tavLst>
                        <p:tav tm="0">
                          <p:val>
                            <p:fltVal val="0.5"/>
                          </p:val>
                        </p:tav>
                        <p:tav tm="100000">
                          <p:val>
                            <p:strVal val="#ppt_x"/>
                          </p:val>
                        </p:tav>
                      </p:tavLst>
                    </p:anim>
                    <p:anim calcmode="lin" valueType="num">
                      <p:cBhvr>
                        <p:cTn dur="500" fill="hold"/>
                        <p:tgtEl>
                          <p:spTgt spid="3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anim calcmode="lin" valueType="num">
                      <p:cBhvr>
                        <p:cTn dur="500" fill="hold"/>
                        <p:tgtEl>
                          <p:spTgt spid="30"/>
                        </p:tgtEl>
                        <p:attrNameLst>
                          <p:attrName>ppt_x</p:attrName>
                        </p:attrNameLst>
                      </p:cBhvr>
                      <p:tavLst>
                        <p:tav tm="0">
                          <p:val>
                            <p:fltVal val="0.5"/>
                          </p:val>
                        </p:tav>
                        <p:tav tm="100000">
                          <p:val>
                            <p:strVal val="#ppt_x"/>
                          </p:val>
                        </p:tav>
                      </p:tavLst>
                    </p:anim>
                    <p:anim calcmode="lin" valueType="num">
                      <p:cBhvr>
                        <p:cTn dur="500" fill="hold"/>
                        <p:tgtEl>
                          <p:spTgt spid="30"/>
                        </p:tgtEl>
                        <p:attrNameLst>
                          <p:attrName>ppt_y</p:attrName>
                        </p:attrNameLst>
                      </p:cBhvr>
                      <p:tavLst>
                        <p:tav tm="0">
                          <p:val>
                            <p:fltVal val="0.5"/>
                          </p:val>
                        </p:tav>
                        <p:tav tm="100000">
                          <p:val>
                            <p:strVal val="#ppt_y"/>
                          </p:val>
                        </p:tav>
                      </p:tavLst>
                    </p:anim>
                  </p:childTnLst>
                </p:cTn>
              </p:par>
            </p:tnLst>
          </p:tmpl>
        </p:tmplLst>
      </p:bldP>
      <p:bldP spid="24" grpId="0" uiExpand="1" build="p" animBg="1">
        <p:tmplLst>
          <p:tmpl>
            <p:tnLst>
              <p:par>
                <p:cTn presetID="53" presetClass="entr" presetSubtype="52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anim calcmode="lin" valueType="num">
                      <p:cBhvr>
                        <p:cTn dur="500" fill="hold"/>
                        <p:tgtEl>
                          <p:spTgt spid="24"/>
                        </p:tgtEl>
                        <p:attrNameLst>
                          <p:attrName>ppt_x</p:attrName>
                        </p:attrNameLst>
                      </p:cBhvr>
                      <p:tavLst>
                        <p:tav tm="0">
                          <p:val>
                            <p:fltVal val="0.5"/>
                          </p:val>
                        </p:tav>
                        <p:tav tm="100000">
                          <p:val>
                            <p:strVal val="#ppt_x"/>
                          </p:val>
                        </p:tav>
                      </p:tavLst>
                    </p:anim>
                    <p:anim calcmode="lin" valueType="num">
                      <p:cBhvr>
                        <p:cTn dur="500" fill="hold"/>
                        <p:tgtEl>
                          <p:spTgt spid="2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anim calcmode="lin" valueType="num">
                      <p:cBhvr>
                        <p:cTn dur="500" fill="hold"/>
                        <p:tgtEl>
                          <p:spTgt spid="24"/>
                        </p:tgtEl>
                        <p:attrNameLst>
                          <p:attrName>ppt_x</p:attrName>
                        </p:attrNameLst>
                      </p:cBhvr>
                      <p:tavLst>
                        <p:tav tm="0">
                          <p:val>
                            <p:fltVal val="0.5"/>
                          </p:val>
                        </p:tav>
                        <p:tav tm="100000">
                          <p:val>
                            <p:strVal val="#ppt_x"/>
                          </p:val>
                        </p:tav>
                      </p:tavLst>
                    </p:anim>
                    <p:anim calcmode="lin" valueType="num">
                      <p:cBhvr>
                        <p:cTn dur="500" fill="hold"/>
                        <p:tgtEl>
                          <p:spTgt spid="24"/>
                        </p:tgtEl>
                        <p:attrNameLst>
                          <p:attrName>ppt_y</p:attrName>
                        </p:attrNameLst>
                      </p:cBhvr>
                      <p:tavLst>
                        <p:tav tm="0">
                          <p:val>
                            <p:fltVal val="0.5"/>
                          </p:val>
                        </p:tav>
                        <p:tav tm="100000">
                          <p:val>
                            <p:strVal val="#ppt_y"/>
                          </p:val>
                        </p:tav>
                      </p:tavLst>
                    </p:anim>
                  </p:childTnLst>
                </p:cTn>
              </p:par>
            </p:tnLst>
          </p:tmpl>
        </p:tmplLst>
      </p:bldP>
      <p:bldP spid="23" grpId="0" uiExpand="1" build="p" animBg="1">
        <p:tmplLst>
          <p:tmpl>
            <p:tnLst>
              <p:par>
                <p:cTn presetID="53" presetClass="entr" presetSubtype="52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anim calcmode="lin" valueType="num">
                      <p:cBhvr>
                        <p:cTn dur="500" fill="hold"/>
                        <p:tgtEl>
                          <p:spTgt spid="23"/>
                        </p:tgtEl>
                        <p:attrNameLst>
                          <p:attrName>ppt_x</p:attrName>
                        </p:attrNameLst>
                      </p:cBhvr>
                      <p:tavLst>
                        <p:tav tm="0">
                          <p:val>
                            <p:fltVal val="0.5"/>
                          </p:val>
                        </p:tav>
                        <p:tav tm="100000">
                          <p:val>
                            <p:strVal val="#ppt_x"/>
                          </p:val>
                        </p:tav>
                      </p:tavLst>
                    </p:anim>
                    <p:anim calcmode="lin" valueType="num">
                      <p:cBhvr>
                        <p:cTn dur="500" fill="hold"/>
                        <p:tgtEl>
                          <p:spTgt spid="2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anim calcmode="lin" valueType="num">
                      <p:cBhvr>
                        <p:cTn dur="500" fill="hold"/>
                        <p:tgtEl>
                          <p:spTgt spid="23"/>
                        </p:tgtEl>
                        <p:attrNameLst>
                          <p:attrName>ppt_x</p:attrName>
                        </p:attrNameLst>
                      </p:cBhvr>
                      <p:tavLst>
                        <p:tav tm="0">
                          <p:val>
                            <p:fltVal val="0.5"/>
                          </p:val>
                        </p:tav>
                        <p:tav tm="100000">
                          <p:val>
                            <p:strVal val="#ppt_x"/>
                          </p:val>
                        </p:tav>
                      </p:tavLst>
                    </p:anim>
                    <p:anim calcmode="lin" valueType="num">
                      <p:cBhvr>
                        <p:cTn dur="500" fill="hold"/>
                        <p:tgtEl>
                          <p:spTgt spid="23"/>
                        </p:tgtEl>
                        <p:attrNameLst>
                          <p:attrName>ppt_y</p:attrName>
                        </p:attrNameLst>
                      </p:cBhvr>
                      <p:tavLst>
                        <p:tav tm="0">
                          <p:val>
                            <p:fltVal val="0.5"/>
                          </p:val>
                        </p:tav>
                        <p:tav tm="100000">
                          <p:val>
                            <p:strVal val="#ppt_y"/>
                          </p:val>
                        </p:tav>
                      </p:tavLst>
                    </p:anim>
                  </p:childTnLst>
                </p:cTn>
              </p:par>
            </p:tnLst>
          </p:tmpl>
        </p:tmplLst>
      </p:bldP>
      <p:bldP spid="31" grpId="0" uiExpand="1" build="p" animBg="1">
        <p:tmplLst>
          <p:tmpl>
            <p:tnLst>
              <p:par>
                <p:cTn presetID="53" presetClass="entr" presetSubtype="52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anim calcmode="lin" valueType="num">
                      <p:cBhvr>
                        <p:cTn dur="500" fill="hold"/>
                        <p:tgtEl>
                          <p:spTgt spid="31"/>
                        </p:tgtEl>
                        <p:attrNameLst>
                          <p:attrName>ppt_x</p:attrName>
                        </p:attrNameLst>
                      </p:cBhvr>
                      <p:tavLst>
                        <p:tav tm="0">
                          <p:val>
                            <p:fltVal val="0.5"/>
                          </p:val>
                        </p:tav>
                        <p:tav tm="100000">
                          <p:val>
                            <p:strVal val="#ppt_x"/>
                          </p:val>
                        </p:tav>
                      </p:tavLst>
                    </p:anim>
                    <p:anim calcmode="lin" valueType="num">
                      <p:cBhvr>
                        <p:cTn dur="500" fill="hold"/>
                        <p:tgtEl>
                          <p:spTgt spid="3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anim calcmode="lin" valueType="num">
                      <p:cBhvr>
                        <p:cTn dur="500" fill="hold"/>
                        <p:tgtEl>
                          <p:spTgt spid="31"/>
                        </p:tgtEl>
                        <p:attrNameLst>
                          <p:attrName>ppt_x</p:attrName>
                        </p:attrNameLst>
                      </p:cBhvr>
                      <p:tavLst>
                        <p:tav tm="0">
                          <p:val>
                            <p:fltVal val="0.5"/>
                          </p:val>
                        </p:tav>
                        <p:tav tm="100000">
                          <p:val>
                            <p:strVal val="#ppt_x"/>
                          </p:val>
                        </p:tav>
                      </p:tavLst>
                    </p:anim>
                    <p:anim calcmode="lin" valueType="num">
                      <p:cBhvr>
                        <p:cTn dur="500" fill="hold"/>
                        <p:tgtEl>
                          <p:spTgt spid="31"/>
                        </p:tgtEl>
                        <p:attrNameLst>
                          <p:attrName>ppt_y</p:attrName>
                        </p:attrNameLst>
                      </p:cBhvr>
                      <p:tavLst>
                        <p:tav tm="0">
                          <p:val>
                            <p:fltVal val="0.5"/>
                          </p:val>
                        </p:tav>
                        <p:tav tm="100000">
                          <p:val>
                            <p:strVal val="#ppt_y"/>
                          </p:val>
                        </p:tav>
                      </p:tavLst>
                    </p:anim>
                  </p:childTnLst>
                </p:cTn>
              </p:par>
            </p:tnLst>
          </p:tmpl>
        </p:tmplLst>
      </p:bldP>
      <p:bldP spid="27" grpId="0" uiExpand="1" build="p" animBg="1">
        <p:tmplLst>
          <p:tmpl>
            <p:tnLst>
              <p:par>
                <p:cTn presetID="53" presetClass="entr" presetSubtype="52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anim calcmode="lin" valueType="num">
                      <p:cBhvr>
                        <p:cTn dur="500" fill="hold"/>
                        <p:tgtEl>
                          <p:spTgt spid="27"/>
                        </p:tgtEl>
                        <p:attrNameLst>
                          <p:attrName>ppt_x</p:attrName>
                        </p:attrNameLst>
                      </p:cBhvr>
                      <p:tavLst>
                        <p:tav tm="0">
                          <p:val>
                            <p:fltVal val="0.5"/>
                          </p:val>
                        </p:tav>
                        <p:tav tm="100000">
                          <p:val>
                            <p:strVal val="#ppt_x"/>
                          </p:val>
                        </p:tav>
                      </p:tavLst>
                    </p:anim>
                    <p:anim calcmode="lin" valueType="num">
                      <p:cBhvr>
                        <p:cTn dur="500" fill="hold"/>
                        <p:tgtEl>
                          <p:spTgt spid="27"/>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anim calcmode="lin" valueType="num">
                      <p:cBhvr>
                        <p:cTn dur="500" fill="hold"/>
                        <p:tgtEl>
                          <p:spTgt spid="27"/>
                        </p:tgtEl>
                        <p:attrNameLst>
                          <p:attrName>ppt_x</p:attrName>
                        </p:attrNameLst>
                      </p:cBhvr>
                      <p:tavLst>
                        <p:tav tm="0">
                          <p:val>
                            <p:fltVal val="0.5"/>
                          </p:val>
                        </p:tav>
                        <p:tav tm="100000">
                          <p:val>
                            <p:strVal val="#ppt_x"/>
                          </p:val>
                        </p:tav>
                      </p:tavLst>
                    </p:anim>
                    <p:anim calcmode="lin" valueType="num">
                      <p:cBhvr>
                        <p:cTn dur="500" fill="hold"/>
                        <p:tgtEl>
                          <p:spTgt spid="27"/>
                        </p:tgtEl>
                        <p:attrNameLst>
                          <p:attrName>ppt_y</p:attrName>
                        </p:attrNameLst>
                      </p:cBhvr>
                      <p:tavLst>
                        <p:tav tm="0">
                          <p:val>
                            <p:fltVal val="0.5"/>
                          </p:val>
                        </p:tav>
                        <p:tav tm="100000">
                          <p:val>
                            <p:strVal val="#ppt_y"/>
                          </p:val>
                        </p:tav>
                      </p:tavLst>
                    </p:anim>
                  </p:childTnLst>
                </p:cTn>
              </p:par>
            </p:tnLst>
          </p:tmpl>
        </p:tmplLst>
      </p:bldP>
      <p:bldP spid="28" grpId="0" uiExpand="1" build="p" animBg="1">
        <p:tmplLst>
          <p:tmpl>
            <p:tnLst>
              <p:par>
                <p:cTn presetID="53" presetClass="entr" presetSubtype="52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anim calcmode="lin" valueType="num">
                      <p:cBhvr>
                        <p:cTn dur="500" fill="hold"/>
                        <p:tgtEl>
                          <p:spTgt spid="28"/>
                        </p:tgtEl>
                        <p:attrNameLst>
                          <p:attrName>ppt_x</p:attrName>
                        </p:attrNameLst>
                      </p:cBhvr>
                      <p:tavLst>
                        <p:tav tm="0">
                          <p:val>
                            <p:fltVal val="0.5"/>
                          </p:val>
                        </p:tav>
                        <p:tav tm="100000">
                          <p:val>
                            <p:strVal val="#ppt_x"/>
                          </p:val>
                        </p:tav>
                      </p:tavLst>
                    </p:anim>
                    <p:anim calcmode="lin" valueType="num">
                      <p:cBhvr>
                        <p:cTn dur="500" fill="hold"/>
                        <p:tgtEl>
                          <p:spTgt spid="28"/>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anim calcmode="lin" valueType="num">
                      <p:cBhvr>
                        <p:cTn dur="500" fill="hold"/>
                        <p:tgtEl>
                          <p:spTgt spid="28"/>
                        </p:tgtEl>
                        <p:attrNameLst>
                          <p:attrName>ppt_x</p:attrName>
                        </p:attrNameLst>
                      </p:cBhvr>
                      <p:tavLst>
                        <p:tav tm="0">
                          <p:val>
                            <p:fltVal val="0.5"/>
                          </p:val>
                        </p:tav>
                        <p:tav tm="100000">
                          <p:val>
                            <p:strVal val="#ppt_x"/>
                          </p:val>
                        </p:tav>
                      </p:tavLst>
                    </p:anim>
                    <p:anim calcmode="lin" valueType="num">
                      <p:cBhvr>
                        <p:cTn dur="500" fill="hold"/>
                        <p:tgtEl>
                          <p:spTgt spid="28"/>
                        </p:tgtEl>
                        <p:attrNameLst>
                          <p:attrName>ppt_y</p:attrName>
                        </p:attrNameLst>
                      </p:cBhvr>
                      <p:tavLst>
                        <p:tav tm="0">
                          <p:val>
                            <p:fltVal val="0.5"/>
                          </p:val>
                        </p:tav>
                        <p:tav tm="100000">
                          <p:val>
                            <p:strVal val="#ppt_y"/>
                          </p:val>
                        </p:tav>
                      </p:tavLst>
                    </p:anim>
                  </p:childTnLst>
                </p:cTn>
              </p:par>
            </p:tnLst>
          </p:tmpl>
        </p:tmplLst>
      </p:bldP>
      <p:bldP spid="26" grpId="0" uiExpand="1" build="p" animBg="1">
        <p:tmplLst>
          <p:tmpl>
            <p:tnLst>
              <p:par>
                <p:cTn presetID="53" presetClass="entr" presetSubtype="528"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anim calcmode="lin" valueType="num">
                      <p:cBhvr>
                        <p:cTn dur="500" fill="hold"/>
                        <p:tgtEl>
                          <p:spTgt spid="26"/>
                        </p:tgtEl>
                        <p:attrNameLst>
                          <p:attrName>ppt_x</p:attrName>
                        </p:attrNameLst>
                      </p:cBhvr>
                      <p:tavLst>
                        <p:tav tm="0">
                          <p:val>
                            <p:fltVal val="0.5"/>
                          </p:val>
                        </p:tav>
                        <p:tav tm="100000">
                          <p:val>
                            <p:strVal val="#ppt_x"/>
                          </p:val>
                        </p:tav>
                      </p:tavLst>
                    </p:anim>
                    <p:anim calcmode="lin" valueType="num">
                      <p:cBhvr>
                        <p:cTn dur="500" fill="hold"/>
                        <p:tgtEl>
                          <p:spTgt spid="26"/>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anim calcmode="lin" valueType="num">
                      <p:cBhvr>
                        <p:cTn dur="500" fill="hold"/>
                        <p:tgtEl>
                          <p:spTgt spid="26"/>
                        </p:tgtEl>
                        <p:attrNameLst>
                          <p:attrName>ppt_x</p:attrName>
                        </p:attrNameLst>
                      </p:cBhvr>
                      <p:tavLst>
                        <p:tav tm="0">
                          <p:val>
                            <p:fltVal val="0.5"/>
                          </p:val>
                        </p:tav>
                        <p:tav tm="100000">
                          <p:val>
                            <p:strVal val="#ppt_x"/>
                          </p:val>
                        </p:tav>
                      </p:tavLst>
                    </p:anim>
                    <p:anim calcmode="lin" valueType="num">
                      <p:cBhvr>
                        <p:cTn dur="500" fill="hold"/>
                        <p:tgtEl>
                          <p:spTgt spid="26"/>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orange">
    <p:bg>
      <p:bgRef idx="1001">
        <a:schemeClr val="bg2"/>
      </p:bgRef>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07516B27-1076-9C46-BD46-189AFDBCB815}"/>
              </a:ext>
            </a:extLst>
          </p:cNvPr>
          <p:cNvSpPr/>
          <p:nvPr/>
        </p:nvSpPr>
        <p:spPr>
          <a:xfrm>
            <a:off x="1116872" y="-8892242"/>
            <a:ext cx="7642860" cy="15912048"/>
          </a:xfrm>
          <a:prstGeom prst="rect">
            <a:avLst/>
          </a:prstGeom>
        </p:spPr>
        <p:txBody>
          <a:bodyPr wrap="square">
            <a:spAutoFit/>
          </a:bodyPr>
          <a:lstStyle/>
          <a:p>
            <a:r>
              <a:rPr lang="de-DE" sz="102800" spc="0" dirty="0">
                <a:solidFill>
                  <a:schemeClr val="tx1">
                    <a:alpha val="20000"/>
                  </a:schemeClr>
                </a:solidFill>
              </a:rPr>
              <a:t>„</a:t>
            </a:r>
          </a:p>
        </p:txBody>
      </p:sp>
      <p:sp>
        <p:nvSpPr>
          <p:cNvPr id="8" name="Textplatzhalter 7">
            <a:extLst>
              <a:ext uri="{FF2B5EF4-FFF2-40B4-BE49-F238E27FC236}">
                <a16:creationId xmlns:a16="http://schemas.microsoft.com/office/drawing/2014/main" id="{F670E77E-B493-2C40-9B1D-BB356BC9A3FB}"/>
              </a:ext>
            </a:extLst>
          </p:cNvPr>
          <p:cNvSpPr>
            <a:spLocks noGrp="1"/>
          </p:cNvSpPr>
          <p:nvPr>
            <p:ph type="body" sz="quarter" idx="13" hasCustomPrompt="1"/>
          </p:nvPr>
        </p:nvSpPr>
        <p:spPr>
          <a:xfrm>
            <a:off x="838200" y="1305676"/>
            <a:ext cx="10515600" cy="3338046"/>
          </a:xfrm>
        </p:spPr>
        <p:txBody>
          <a:bodyPr anchor="ctr">
            <a:normAutofit/>
          </a:bodyPr>
          <a:lstStyle>
            <a:lvl1pPr marL="0" indent="0" algn="ctr">
              <a:buNone/>
              <a:defRPr sz="5400" b="0" i="1">
                <a:latin typeface="Ubuntu" panose="020B0504030602030204" pitchFamily="34" charset="0"/>
              </a:defRPr>
            </a:lvl1pPr>
          </a:lstStyle>
          <a:p>
            <a:pPr lvl="0"/>
            <a:r>
              <a:rPr lang="de-DE" dirty="0"/>
              <a:t>Zitat einfügen</a:t>
            </a:r>
          </a:p>
        </p:txBody>
      </p:sp>
      <p:sp>
        <p:nvSpPr>
          <p:cNvPr id="10" name="Textplatzhalter 9">
            <a:extLst>
              <a:ext uri="{FF2B5EF4-FFF2-40B4-BE49-F238E27FC236}">
                <a16:creationId xmlns:a16="http://schemas.microsoft.com/office/drawing/2014/main" id="{545E77D9-D1FA-6746-9217-902E9B530B32}"/>
              </a:ext>
            </a:extLst>
          </p:cNvPr>
          <p:cNvSpPr>
            <a:spLocks noGrp="1"/>
          </p:cNvSpPr>
          <p:nvPr>
            <p:ph type="body" sz="quarter" idx="14" hasCustomPrompt="1"/>
          </p:nvPr>
        </p:nvSpPr>
        <p:spPr>
          <a:xfrm>
            <a:off x="838200" y="4796586"/>
            <a:ext cx="10515600" cy="886294"/>
          </a:xfrm>
        </p:spPr>
        <p:txBody>
          <a:bodyPr anchor="t">
            <a:normAutofit/>
          </a:bodyPr>
          <a:lstStyle>
            <a:lvl1pPr algn="ctr">
              <a:defRPr sz="2400"/>
            </a:lvl1pPr>
          </a:lstStyle>
          <a:p>
            <a:pPr lvl="0"/>
            <a:r>
              <a:rPr lang="de-DE" dirty="0"/>
              <a:t>Urheber*in einfügen</a:t>
            </a:r>
          </a:p>
        </p:txBody>
      </p:sp>
      <p:sp>
        <p:nvSpPr>
          <p:cNvPr id="11" name="Rechteck 10">
            <a:extLst>
              <a:ext uri="{FF2B5EF4-FFF2-40B4-BE49-F238E27FC236}">
                <a16:creationId xmlns:a16="http://schemas.microsoft.com/office/drawing/2014/main" id="{00D194E9-D095-B84D-8628-A42644D39399}"/>
              </a:ext>
            </a:extLst>
          </p:cNvPr>
          <p:cNvSpPr>
            <a:spLocks noChangeAspect="1"/>
          </p:cNvSpPr>
          <p:nvPr/>
        </p:nvSpPr>
        <p:spPr>
          <a:xfrm rot="-780000">
            <a:off x="5896408" y="6681050"/>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A085CDF-26A4-4249-AFAF-1FD77589B92F}"/>
              </a:ext>
            </a:extLst>
          </p:cNvPr>
          <p:cNvSpPr>
            <a:spLocks noGrp="1"/>
          </p:cNvSpPr>
          <p:nvPr>
            <p:ph type="dt" sz="half" idx="10"/>
          </p:nvPr>
        </p:nvSpPr>
        <p:spPr/>
        <p:txBody>
          <a:bodyPr/>
          <a:lstStyle>
            <a:lvl1pPr>
              <a:defRPr>
                <a:solidFill>
                  <a:schemeClr val="tx1"/>
                </a:solidFill>
              </a:defRPr>
            </a:lvl1pPr>
          </a:lstStyle>
          <a:p>
            <a:fld id="{3DDA7526-14FF-C246-8754-CDF78858923B}" type="datetime1">
              <a:rPr lang="de-DE" smtClean="0"/>
              <a:t>06.01.2025</a:t>
            </a:fld>
            <a:endParaRPr lang="de-DE"/>
          </a:p>
        </p:txBody>
      </p:sp>
      <p:sp>
        <p:nvSpPr>
          <p:cNvPr id="5" name="Fußzeilenplatzhalter 4">
            <a:extLst>
              <a:ext uri="{FF2B5EF4-FFF2-40B4-BE49-F238E27FC236}">
                <a16:creationId xmlns:a16="http://schemas.microsoft.com/office/drawing/2014/main" id="{BA1011B4-A9BE-B14D-95A5-8461047D81E2}"/>
              </a:ext>
            </a:extLst>
          </p:cNvPr>
          <p:cNvSpPr>
            <a:spLocks noGrp="1"/>
          </p:cNvSpPr>
          <p:nvPr>
            <p:ph type="ftr" sz="quarter" idx="11"/>
          </p:nvPr>
        </p:nvSpPr>
        <p:spPr/>
        <p:txBody>
          <a:bodyPr/>
          <a:lstStyle/>
          <a:p>
            <a:r>
              <a:rPr lang="de-DE"/>
              <a:t>Fußzeile</a:t>
            </a:r>
            <a:endParaRPr lang="de-DE" dirty="0"/>
          </a:p>
        </p:txBody>
      </p:sp>
      <p:sp>
        <p:nvSpPr>
          <p:cNvPr id="6" name="Foliennummernplatzhalter 5">
            <a:extLst>
              <a:ext uri="{FF2B5EF4-FFF2-40B4-BE49-F238E27FC236}">
                <a16:creationId xmlns:a16="http://schemas.microsoft.com/office/drawing/2014/main" id="{BF23EE47-48FC-794C-9B6D-33BDF079425F}"/>
              </a:ext>
            </a:extLst>
          </p:cNvPr>
          <p:cNvSpPr>
            <a:spLocks noGrp="1"/>
          </p:cNvSpPr>
          <p:nvPr>
            <p:ph type="sldNum" sz="quarter" idx="12"/>
          </p:nvPr>
        </p:nvSpPr>
        <p:spPr/>
        <p:txBody>
          <a:bodyPr/>
          <a:lstStyle>
            <a:lvl1pPr>
              <a:defRPr>
                <a:solidFill>
                  <a:srgbClr val="898989"/>
                </a:solidFill>
              </a:defRPr>
            </a:lvl1pPr>
          </a:lstStyle>
          <a:p>
            <a:fld id="{781B97C5-A7B4-C146-BCBB-73F229F9830B}" type="slidenum">
              <a:rPr lang="de-DE" smtClean="0"/>
              <a:pPr/>
              <a:t>‹Nr.›</a:t>
            </a:fld>
            <a:endParaRPr lang="de-DE"/>
          </a:p>
        </p:txBody>
      </p:sp>
      <p:sp>
        <p:nvSpPr>
          <p:cNvPr id="9" name="Rechteck 8">
            <a:extLst>
              <a:ext uri="{FF2B5EF4-FFF2-40B4-BE49-F238E27FC236}">
                <a16:creationId xmlns:a16="http://schemas.microsoft.com/office/drawing/2014/main" id="{0B111D0A-C4B1-DC40-A8B0-990970A5A18A}"/>
              </a:ext>
            </a:extLst>
          </p:cNvPr>
          <p:cNvSpPr>
            <a:spLocks noChangeAspect="1"/>
          </p:cNvSpPr>
          <p:nvPr/>
        </p:nvSpPr>
        <p:spPr>
          <a:xfrm rot="-780000">
            <a:off x="-2622463" y="-6931504"/>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E98ED7D-4530-6C40-AC50-B4BF6EEF6D74}"/>
              </a:ext>
            </a:extLst>
          </p:cNvPr>
          <p:cNvSpPr/>
          <p:nvPr userDrawn="1"/>
        </p:nvSpPr>
        <p:spPr>
          <a:xfrm>
            <a:off x="1116872" y="-8892242"/>
            <a:ext cx="7642860" cy="15912048"/>
          </a:xfrm>
          <a:prstGeom prst="rect">
            <a:avLst/>
          </a:prstGeom>
        </p:spPr>
        <p:txBody>
          <a:bodyPr wrap="square">
            <a:spAutoFit/>
          </a:bodyPr>
          <a:lstStyle/>
          <a:p>
            <a:r>
              <a:rPr lang="de-DE" sz="102800" spc="0" dirty="0">
                <a:solidFill>
                  <a:schemeClr val="tx1">
                    <a:alpha val="20000"/>
                  </a:schemeClr>
                </a:solidFill>
              </a:rPr>
              <a:t>„</a:t>
            </a:r>
          </a:p>
        </p:txBody>
      </p:sp>
      <p:sp>
        <p:nvSpPr>
          <p:cNvPr id="13" name="Rechteck 12">
            <a:extLst>
              <a:ext uri="{FF2B5EF4-FFF2-40B4-BE49-F238E27FC236}">
                <a16:creationId xmlns:a16="http://schemas.microsoft.com/office/drawing/2014/main" id="{BB470D97-0519-E94D-AC3C-C3FF07A769E3}"/>
              </a:ext>
            </a:extLst>
          </p:cNvPr>
          <p:cNvSpPr>
            <a:spLocks noChangeAspect="1"/>
          </p:cNvSpPr>
          <p:nvPr userDrawn="1"/>
        </p:nvSpPr>
        <p:spPr>
          <a:xfrm rot="-780000">
            <a:off x="5896408" y="6681050"/>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3F5A4ED-128F-9140-AF78-1F53486687BE}"/>
              </a:ext>
            </a:extLst>
          </p:cNvPr>
          <p:cNvSpPr>
            <a:spLocks noChangeAspect="1"/>
          </p:cNvSpPr>
          <p:nvPr userDrawn="1"/>
        </p:nvSpPr>
        <p:spPr>
          <a:xfrm rot="-780000">
            <a:off x="-2622463" y="-6931504"/>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727147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itat schwarz">
    <p:bg>
      <p:bgRef idx="1001">
        <a:schemeClr val="bg1"/>
      </p:bgRef>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AACC27B9-C221-4448-8429-D544E03E1A62}"/>
              </a:ext>
            </a:extLst>
          </p:cNvPr>
          <p:cNvSpPr/>
          <p:nvPr/>
        </p:nvSpPr>
        <p:spPr>
          <a:xfrm>
            <a:off x="1116872" y="-8892242"/>
            <a:ext cx="7642860" cy="15912048"/>
          </a:xfrm>
          <a:prstGeom prst="rect">
            <a:avLst/>
          </a:prstGeom>
        </p:spPr>
        <p:txBody>
          <a:bodyPr wrap="square">
            <a:spAutoFit/>
          </a:bodyPr>
          <a:lstStyle/>
          <a:p>
            <a:r>
              <a:rPr lang="de-DE" sz="102800" spc="0" dirty="0">
                <a:solidFill>
                  <a:schemeClr val="bg2">
                    <a:alpha val="30000"/>
                  </a:schemeClr>
                </a:solidFill>
              </a:rPr>
              <a:t>„</a:t>
            </a:r>
          </a:p>
        </p:txBody>
      </p:sp>
      <p:sp>
        <p:nvSpPr>
          <p:cNvPr id="8" name="Textplatzhalter 7">
            <a:extLst>
              <a:ext uri="{FF2B5EF4-FFF2-40B4-BE49-F238E27FC236}">
                <a16:creationId xmlns:a16="http://schemas.microsoft.com/office/drawing/2014/main" id="{F670E77E-B493-2C40-9B1D-BB356BC9A3FB}"/>
              </a:ext>
            </a:extLst>
          </p:cNvPr>
          <p:cNvSpPr>
            <a:spLocks noGrp="1"/>
          </p:cNvSpPr>
          <p:nvPr>
            <p:ph type="body" sz="quarter" idx="13" hasCustomPrompt="1"/>
          </p:nvPr>
        </p:nvSpPr>
        <p:spPr>
          <a:xfrm>
            <a:off x="838200" y="1305676"/>
            <a:ext cx="10515600" cy="3338046"/>
          </a:xfrm>
        </p:spPr>
        <p:txBody>
          <a:bodyPr anchor="ctr">
            <a:normAutofit/>
          </a:bodyPr>
          <a:lstStyle>
            <a:lvl1pPr marL="0" indent="0" algn="ctr">
              <a:buNone/>
              <a:defRPr sz="5400" b="0" i="1">
                <a:latin typeface="Ubuntu" panose="020B0504030602030204" pitchFamily="34" charset="0"/>
              </a:defRPr>
            </a:lvl1pPr>
          </a:lstStyle>
          <a:p>
            <a:pPr lvl="0"/>
            <a:r>
              <a:rPr lang="de-DE" dirty="0"/>
              <a:t>Zitat einfügen</a:t>
            </a:r>
          </a:p>
        </p:txBody>
      </p:sp>
      <p:sp>
        <p:nvSpPr>
          <p:cNvPr id="10" name="Textplatzhalter 9">
            <a:extLst>
              <a:ext uri="{FF2B5EF4-FFF2-40B4-BE49-F238E27FC236}">
                <a16:creationId xmlns:a16="http://schemas.microsoft.com/office/drawing/2014/main" id="{545E77D9-D1FA-6746-9217-902E9B530B32}"/>
              </a:ext>
            </a:extLst>
          </p:cNvPr>
          <p:cNvSpPr>
            <a:spLocks noGrp="1"/>
          </p:cNvSpPr>
          <p:nvPr>
            <p:ph type="body" sz="quarter" idx="14" hasCustomPrompt="1"/>
          </p:nvPr>
        </p:nvSpPr>
        <p:spPr>
          <a:xfrm>
            <a:off x="838200" y="4796586"/>
            <a:ext cx="10515600" cy="886294"/>
          </a:xfrm>
        </p:spPr>
        <p:txBody>
          <a:bodyPr anchor="t">
            <a:normAutofit/>
          </a:bodyPr>
          <a:lstStyle>
            <a:lvl1pPr algn="ctr">
              <a:defRPr sz="2400"/>
            </a:lvl1pPr>
          </a:lstStyle>
          <a:p>
            <a:pPr lvl="0"/>
            <a:r>
              <a:rPr lang="de-DE" dirty="0"/>
              <a:t>Urheber*in einfügen</a:t>
            </a:r>
          </a:p>
        </p:txBody>
      </p:sp>
      <p:sp>
        <p:nvSpPr>
          <p:cNvPr id="11" name="Rechteck 10">
            <a:extLst>
              <a:ext uri="{FF2B5EF4-FFF2-40B4-BE49-F238E27FC236}">
                <a16:creationId xmlns:a16="http://schemas.microsoft.com/office/drawing/2014/main" id="{00D194E9-D095-B84D-8628-A42644D39399}"/>
              </a:ext>
            </a:extLst>
          </p:cNvPr>
          <p:cNvSpPr>
            <a:spLocks noChangeAspect="1"/>
          </p:cNvSpPr>
          <p:nvPr/>
        </p:nvSpPr>
        <p:spPr>
          <a:xfrm rot="-780000">
            <a:off x="5896408" y="6681050"/>
            <a:ext cx="72000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A085CDF-26A4-4249-AFAF-1FD77589B92F}"/>
              </a:ext>
            </a:extLst>
          </p:cNvPr>
          <p:cNvSpPr>
            <a:spLocks noGrp="1"/>
          </p:cNvSpPr>
          <p:nvPr>
            <p:ph type="dt" sz="half" idx="10"/>
          </p:nvPr>
        </p:nvSpPr>
        <p:spPr/>
        <p:txBody>
          <a:bodyPr/>
          <a:lstStyle>
            <a:lvl1pPr>
              <a:defRPr>
                <a:solidFill>
                  <a:srgbClr val="898989"/>
                </a:solidFill>
              </a:defRPr>
            </a:lvl1pPr>
          </a:lstStyle>
          <a:p>
            <a:fld id="{79E59E96-9B3D-3A4C-A89F-6584113D23E9}" type="datetime1">
              <a:rPr lang="de-DE" smtClean="0"/>
              <a:t>06.01.2025</a:t>
            </a:fld>
            <a:endParaRPr lang="de-DE" dirty="0"/>
          </a:p>
        </p:txBody>
      </p:sp>
      <p:sp>
        <p:nvSpPr>
          <p:cNvPr id="5" name="Fußzeilenplatzhalter 4">
            <a:extLst>
              <a:ext uri="{FF2B5EF4-FFF2-40B4-BE49-F238E27FC236}">
                <a16:creationId xmlns:a16="http://schemas.microsoft.com/office/drawing/2014/main" id="{BA1011B4-A9BE-B14D-95A5-8461047D81E2}"/>
              </a:ext>
            </a:extLst>
          </p:cNvPr>
          <p:cNvSpPr>
            <a:spLocks noGrp="1"/>
          </p:cNvSpPr>
          <p:nvPr>
            <p:ph type="ftr" sz="quarter" idx="11"/>
          </p:nvPr>
        </p:nvSpPr>
        <p:spPr/>
        <p:txBody>
          <a:bodyPr/>
          <a:lstStyle/>
          <a:p>
            <a:r>
              <a:rPr lang="de-DE"/>
              <a:t>Fußzeile</a:t>
            </a:r>
            <a:endParaRPr lang="de-DE" dirty="0"/>
          </a:p>
        </p:txBody>
      </p:sp>
      <p:sp>
        <p:nvSpPr>
          <p:cNvPr id="6" name="Foliennummernplatzhalter 5">
            <a:extLst>
              <a:ext uri="{FF2B5EF4-FFF2-40B4-BE49-F238E27FC236}">
                <a16:creationId xmlns:a16="http://schemas.microsoft.com/office/drawing/2014/main" id="{BF23EE47-48FC-794C-9B6D-33BDF079425F}"/>
              </a:ext>
            </a:extLst>
          </p:cNvPr>
          <p:cNvSpPr>
            <a:spLocks noGrp="1"/>
          </p:cNvSpPr>
          <p:nvPr>
            <p:ph type="sldNum" sz="quarter" idx="12"/>
          </p:nvPr>
        </p:nvSpPr>
        <p:spPr/>
        <p:txBody>
          <a:bodyPr/>
          <a:lstStyle>
            <a:lvl1pPr>
              <a:defRPr>
                <a:solidFill>
                  <a:schemeClr val="bg1"/>
                </a:solidFill>
              </a:defRPr>
            </a:lvl1pPr>
          </a:lstStyle>
          <a:p>
            <a:fld id="{781B97C5-A7B4-C146-BCBB-73F229F9830B}" type="slidenum">
              <a:rPr lang="de-DE" smtClean="0"/>
              <a:pPr/>
              <a:t>‹Nr.›</a:t>
            </a:fld>
            <a:endParaRPr lang="de-DE"/>
          </a:p>
        </p:txBody>
      </p:sp>
      <p:sp>
        <p:nvSpPr>
          <p:cNvPr id="3" name="Textfeld 2">
            <a:extLst>
              <a:ext uri="{FF2B5EF4-FFF2-40B4-BE49-F238E27FC236}">
                <a16:creationId xmlns:a16="http://schemas.microsoft.com/office/drawing/2014/main" id="{05053D61-721F-E646-A31E-C8D6C9810A65}"/>
              </a:ext>
            </a:extLst>
          </p:cNvPr>
          <p:cNvSpPr txBox="1"/>
          <p:nvPr/>
        </p:nvSpPr>
        <p:spPr>
          <a:xfrm>
            <a:off x="8481060" y="4206240"/>
            <a:ext cx="184731" cy="369332"/>
          </a:xfrm>
          <a:prstGeom prst="rect">
            <a:avLst/>
          </a:prstGeom>
          <a:noFill/>
        </p:spPr>
        <p:txBody>
          <a:bodyPr wrap="none" rtlCol="0">
            <a:spAutoFit/>
          </a:bodyPr>
          <a:lstStyle/>
          <a:p>
            <a:endParaRPr lang="de-DE" dirty="0"/>
          </a:p>
        </p:txBody>
      </p:sp>
      <p:sp>
        <p:nvSpPr>
          <p:cNvPr id="12" name="Rechteck 11">
            <a:extLst>
              <a:ext uri="{FF2B5EF4-FFF2-40B4-BE49-F238E27FC236}">
                <a16:creationId xmlns:a16="http://schemas.microsoft.com/office/drawing/2014/main" id="{3597E15A-4308-E84E-8DF2-517FED1DAF6E}"/>
              </a:ext>
            </a:extLst>
          </p:cNvPr>
          <p:cNvSpPr>
            <a:spLocks noChangeAspect="1"/>
          </p:cNvSpPr>
          <p:nvPr/>
        </p:nvSpPr>
        <p:spPr>
          <a:xfrm rot="-780000">
            <a:off x="-2622463" y="-6931504"/>
            <a:ext cx="72000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422FB74-85D4-6644-8B0C-A783CDE47568}"/>
              </a:ext>
            </a:extLst>
          </p:cNvPr>
          <p:cNvSpPr/>
          <p:nvPr userDrawn="1"/>
        </p:nvSpPr>
        <p:spPr>
          <a:xfrm>
            <a:off x="1116872" y="-8892242"/>
            <a:ext cx="7642860" cy="15912048"/>
          </a:xfrm>
          <a:prstGeom prst="rect">
            <a:avLst/>
          </a:prstGeom>
        </p:spPr>
        <p:txBody>
          <a:bodyPr wrap="square">
            <a:spAutoFit/>
          </a:bodyPr>
          <a:lstStyle/>
          <a:p>
            <a:r>
              <a:rPr lang="de-DE" sz="102800" spc="0" dirty="0">
                <a:solidFill>
                  <a:schemeClr val="bg2">
                    <a:alpha val="30000"/>
                  </a:schemeClr>
                </a:solidFill>
              </a:rPr>
              <a:t>„</a:t>
            </a:r>
          </a:p>
        </p:txBody>
      </p:sp>
      <p:sp>
        <p:nvSpPr>
          <p:cNvPr id="14" name="Rechteck 13">
            <a:extLst>
              <a:ext uri="{FF2B5EF4-FFF2-40B4-BE49-F238E27FC236}">
                <a16:creationId xmlns:a16="http://schemas.microsoft.com/office/drawing/2014/main" id="{402F8550-CE06-CC4B-9654-1CFEDBDFCBAC}"/>
              </a:ext>
            </a:extLst>
          </p:cNvPr>
          <p:cNvSpPr>
            <a:spLocks noChangeAspect="1"/>
          </p:cNvSpPr>
          <p:nvPr userDrawn="1"/>
        </p:nvSpPr>
        <p:spPr>
          <a:xfrm rot="-780000">
            <a:off x="5896408" y="6681050"/>
            <a:ext cx="72000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933CC85-12E6-6347-B377-995C97F5192E}"/>
              </a:ext>
            </a:extLst>
          </p:cNvPr>
          <p:cNvSpPr txBox="1"/>
          <p:nvPr userDrawn="1"/>
        </p:nvSpPr>
        <p:spPr>
          <a:xfrm>
            <a:off x="8481060" y="4206240"/>
            <a:ext cx="184731" cy="369332"/>
          </a:xfrm>
          <a:prstGeom prst="rect">
            <a:avLst/>
          </a:prstGeom>
          <a:noFill/>
        </p:spPr>
        <p:txBody>
          <a:bodyPr wrap="none" rtlCol="0">
            <a:spAutoFit/>
          </a:bodyPr>
          <a:lstStyle/>
          <a:p>
            <a:endParaRPr lang="de-DE" dirty="0"/>
          </a:p>
        </p:txBody>
      </p:sp>
      <p:sp>
        <p:nvSpPr>
          <p:cNvPr id="17" name="Rechteck 16">
            <a:extLst>
              <a:ext uri="{FF2B5EF4-FFF2-40B4-BE49-F238E27FC236}">
                <a16:creationId xmlns:a16="http://schemas.microsoft.com/office/drawing/2014/main" id="{CFF96767-867C-9342-92FF-577FBEDFA78F}"/>
              </a:ext>
            </a:extLst>
          </p:cNvPr>
          <p:cNvSpPr>
            <a:spLocks noChangeAspect="1"/>
          </p:cNvSpPr>
          <p:nvPr userDrawn="1"/>
        </p:nvSpPr>
        <p:spPr>
          <a:xfrm rot="-780000">
            <a:off x="-2622463" y="-6931504"/>
            <a:ext cx="72000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5507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578D73-98A3-4B4A-8CFB-E7D0D886A2B2}"/>
              </a:ext>
            </a:extLst>
          </p:cNvPr>
          <p:cNvSpPr>
            <a:spLocks noGrp="1"/>
          </p:cNvSpPr>
          <p:nvPr>
            <p:ph idx="1"/>
          </p:nvPr>
        </p:nvSpPr>
        <p:spPr/>
        <p:txBody>
          <a:bodyPr/>
          <a:lstStyle>
            <a:lvl2pPr>
              <a:buFont typeface="Ubuntu" panose="020B0504030602030204" pitchFamily="34" charset="0"/>
              <a:buChar char="›"/>
              <a:defRPr i="0" u="none">
                <a:effectLst/>
              </a:defRPr>
            </a:lvl2pPr>
            <a:lvl3pPr>
              <a:buFont typeface="Ubuntu" panose="020B0504030602030204" pitchFamily="34" charset="0"/>
              <a:buChar char="•"/>
              <a:defRPr/>
            </a:lvl3pPr>
            <a:lvl4pPr>
              <a:buFont typeface="Ubuntu" panose="020B0504030602030204" pitchFamily="34" charset="0"/>
              <a:buChar char="–"/>
              <a:defRPr/>
            </a:lvl4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9A085CDF-26A4-4249-AFAF-1FD77589B92F}"/>
              </a:ext>
            </a:extLst>
          </p:cNvPr>
          <p:cNvSpPr>
            <a:spLocks noGrp="1"/>
          </p:cNvSpPr>
          <p:nvPr>
            <p:ph type="dt" sz="half" idx="10"/>
          </p:nvPr>
        </p:nvSpPr>
        <p:spPr/>
        <p:txBody>
          <a:bodyPr/>
          <a:lstStyle/>
          <a:p>
            <a:fld id="{7DA41EC9-A4E6-A14C-B8A5-B17B6CC165E5}" type="datetime1">
              <a:rPr lang="de-DE" smtClean="0"/>
              <a:t>06.01.2025</a:t>
            </a:fld>
            <a:endParaRPr lang="de-DE"/>
          </a:p>
        </p:txBody>
      </p:sp>
      <p:sp>
        <p:nvSpPr>
          <p:cNvPr id="5" name="Fußzeilenplatzhalter 4">
            <a:extLst>
              <a:ext uri="{FF2B5EF4-FFF2-40B4-BE49-F238E27FC236}">
                <a16:creationId xmlns:a16="http://schemas.microsoft.com/office/drawing/2014/main" id="{BA1011B4-A9BE-B14D-95A5-8461047D81E2}"/>
              </a:ext>
            </a:extLst>
          </p:cNvPr>
          <p:cNvSpPr>
            <a:spLocks noGrp="1"/>
          </p:cNvSpPr>
          <p:nvPr>
            <p:ph type="ftr" sz="quarter" idx="11"/>
          </p:nvPr>
        </p:nvSpPr>
        <p:spPr/>
        <p:txBody>
          <a:bodyPr/>
          <a:lstStyle/>
          <a:p>
            <a:r>
              <a:rPr lang="de-DE"/>
              <a:t>Fußzeile</a:t>
            </a:r>
            <a:endParaRPr lang="de-DE" dirty="0"/>
          </a:p>
        </p:txBody>
      </p:sp>
      <p:sp>
        <p:nvSpPr>
          <p:cNvPr id="6" name="Foliennummernplatzhalter 5">
            <a:extLst>
              <a:ext uri="{FF2B5EF4-FFF2-40B4-BE49-F238E27FC236}">
                <a16:creationId xmlns:a16="http://schemas.microsoft.com/office/drawing/2014/main" id="{BF23EE47-48FC-794C-9B6D-33BDF079425F}"/>
              </a:ext>
            </a:extLst>
          </p:cNvPr>
          <p:cNvSpPr>
            <a:spLocks noGrp="1"/>
          </p:cNvSpPr>
          <p:nvPr>
            <p:ph type="sldNum" sz="quarter" idx="12"/>
          </p:nvPr>
        </p:nvSpPr>
        <p:spPr/>
        <p:txBody>
          <a:bodyPr/>
          <a:lstStyle/>
          <a:p>
            <a:fld id="{781B97C5-A7B4-C146-BCBB-73F229F9830B}" type="slidenum">
              <a:rPr lang="de-DE" smtClean="0"/>
              <a:t>‹Nr.›</a:t>
            </a:fld>
            <a:endParaRPr lang="de-DE"/>
          </a:p>
        </p:txBody>
      </p:sp>
      <p:sp>
        <p:nvSpPr>
          <p:cNvPr id="7" name="Titel 6">
            <a:extLst>
              <a:ext uri="{FF2B5EF4-FFF2-40B4-BE49-F238E27FC236}">
                <a16:creationId xmlns:a16="http://schemas.microsoft.com/office/drawing/2014/main" id="{4A83B568-E3A4-AD49-8AF5-38230DEBC440}"/>
              </a:ext>
            </a:extLst>
          </p:cNvPr>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3289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873D6-8C47-5E45-9637-DBC29EF8F5CF}"/>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5D1DA3A9-9EDF-AF4D-B0F5-BAD9E4610AC9}"/>
              </a:ext>
            </a:extLst>
          </p:cNvPr>
          <p:cNvSpPr>
            <a:spLocks noGrp="1"/>
          </p:cNvSpPr>
          <p:nvPr>
            <p:ph type="dt" sz="half" idx="10"/>
          </p:nvPr>
        </p:nvSpPr>
        <p:spPr/>
        <p:txBody>
          <a:bodyPr/>
          <a:lstStyle/>
          <a:p>
            <a:fld id="{71F0E43A-3446-D44B-BC40-D318823DE796}" type="datetime1">
              <a:rPr lang="de-DE" smtClean="0"/>
              <a:t>06.01.2025</a:t>
            </a:fld>
            <a:endParaRPr lang="de-DE"/>
          </a:p>
        </p:txBody>
      </p:sp>
      <p:sp>
        <p:nvSpPr>
          <p:cNvPr id="4" name="Fußzeilenplatzhalter 3">
            <a:extLst>
              <a:ext uri="{FF2B5EF4-FFF2-40B4-BE49-F238E27FC236}">
                <a16:creationId xmlns:a16="http://schemas.microsoft.com/office/drawing/2014/main" id="{4B963DB7-200C-9049-ABB9-2D9C56FA7221}"/>
              </a:ext>
            </a:extLst>
          </p:cNvPr>
          <p:cNvSpPr>
            <a:spLocks noGrp="1"/>
          </p:cNvSpPr>
          <p:nvPr>
            <p:ph type="ftr" sz="quarter" idx="11"/>
          </p:nvPr>
        </p:nvSpPr>
        <p:spPr/>
        <p:txBody>
          <a:bodyPr/>
          <a:lstStyle/>
          <a:p>
            <a:r>
              <a:rPr lang="de-DE"/>
              <a:t>Fußzeile</a:t>
            </a:r>
            <a:endParaRPr lang="de-DE" dirty="0"/>
          </a:p>
        </p:txBody>
      </p:sp>
      <p:sp>
        <p:nvSpPr>
          <p:cNvPr id="5" name="Foliennummernplatzhalter 4">
            <a:extLst>
              <a:ext uri="{FF2B5EF4-FFF2-40B4-BE49-F238E27FC236}">
                <a16:creationId xmlns:a16="http://schemas.microsoft.com/office/drawing/2014/main" id="{B0D4DA39-E147-5241-BC0A-28B4F3AE990C}"/>
              </a:ext>
            </a:extLst>
          </p:cNvPr>
          <p:cNvSpPr>
            <a:spLocks noGrp="1"/>
          </p:cNvSpPr>
          <p:nvPr>
            <p:ph type="sldNum" sz="quarter" idx="12"/>
          </p:nvPr>
        </p:nvSpPr>
        <p:spPr/>
        <p:txBody>
          <a:bodyPr/>
          <a:lstStyle/>
          <a:p>
            <a:fld id="{781B97C5-A7B4-C146-BCBB-73F229F9830B}" type="slidenum">
              <a:rPr lang="de-DE" smtClean="0"/>
              <a:t>‹Nr.›</a:t>
            </a:fld>
            <a:endParaRPr lang="de-DE"/>
          </a:p>
        </p:txBody>
      </p:sp>
    </p:spTree>
    <p:extLst>
      <p:ext uri="{BB962C8B-B14F-4D97-AF65-F5344CB8AC3E}">
        <p14:creationId xmlns:p14="http://schemas.microsoft.com/office/powerpoint/2010/main" val="51875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EA8DC7-1364-2C49-A4AD-2898ECD97C10}"/>
              </a:ext>
            </a:extLst>
          </p:cNvPr>
          <p:cNvSpPr>
            <a:spLocks noGrp="1"/>
          </p:cNvSpPr>
          <p:nvPr>
            <p:ph type="dt" sz="half" idx="10"/>
          </p:nvPr>
        </p:nvSpPr>
        <p:spPr/>
        <p:txBody>
          <a:bodyPr/>
          <a:lstStyle/>
          <a:p>
            <a:fld id="{A97738B6-4A25-A541-A342-60E11526814B}" type="datetime1">
              <a:rPr lang="de-DE" smtClean="0"/>
              <a:t>06.01.2025</a:t>
            </a:fld>
            <a:endParaRPr lang="de-DE"/>
          </a:p>
        </p:txBody>
      </p:sp>
      <p:sp>
        <p:nvSpPr>
          <p:cNvPr id="3" name="Fußzeilenplatzhalter 2">
            <a:extLst>
              <a:ext uri="{FF2B5EF4-FFF2-40B4-BE49-F238E27FC236}">
                <a16:creationId xmlns:a16="http://schemas.microsoft.com/office/drawing/2014/main" id="{CDF80FF4-36FA-0D4C-BC95-AC97DDA0FBD8}"/>
              </a:ext>
            </a:extLst>
          </p:cNvPr>
          <p:cNvSpPr>
            <a:spLocks noGrp="1"/>
          </p:cNvSpPr>
          <p:nvPr>
            <p:ph type="ftr" sz="quarter" idx="11"/>
          </p:nvPr>
        </p:nvSpPr>
        <p:spPr/>
        <p:txBody>
          <a:bodyPr/>
          <a:lstStyle/>
          <a:p>
            <a:r>
              <a:rPr lang="de-DE"/>
              <a:t>Fußzeile</a:t>
            </a:r>
            <a:endParaRPr lang="de-DE" dirty="0"/>
          </a:p>
        </p:txBody>
      </p:sp>
      <p:sp>
        <p:nvSpPr>
          <p:cNvPr id="4" name="Foliennummernplatzhalter 3">
            <a:extLst>
              <a:ext uri="{FF2B5EF4-FFF2-40B4-BE49-F238E27FC236}">
                <a16:creationId xmlns:a16="http://schemas.microsoft.com/office/drawing/2014/main" id="{815DE19E-FD0E-B142-A31A-B22CA1D79965}"/>
              </a:ext>
            </a:extLst>
          </p:cNvPr>
          <p:cNvSpPr>
            <a:spLocks noGrp="1"/>
          </p:cNvSpPr>
          <p:nvPr>
            <p:ph type="sldNum" sz="quarter" idx="12"/>
          </p:nvPr>
        </p:nvSpPr>
        <p:spPr/>
        <p:txBody>
          <a:bodyPr/>
          <a:lstStyle/>
          <a:p>
            <a:fld id="{781B97C5-A7B4-C146-BCBB-73F229F9830B}" type="slidenum">
              <a:rPr lang="de-DE" smtClean="0"/>
              <a:t>‹Nr.›</a:t>
            </a:fld>
            <a:endParaRPr lang="de-DE"/>
          </a:p>
        </p:txBody>
      </p:sp>
    </p:spTree>
    <p:extLst>
      <p:ext uri="{BB962C8B-B14F-4D97-AF65-F5344CB8AC3E}">
        <p14:creationId xmlns:p14="http://schemas.microsoft.com/office/powerpoint/2010/main" val="246382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Übersichtfoli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21258E5F-F671-364A-9D34-0EE66C0A2CA1}"/>
              </a:ext>
            </a:extLst>
          </p:cNvPr>
          <p:cNvSpPr>
            <a:spLocks noChangeAspect="1"/>
          </p:cNvSpPr>
          <p:nvPr/>
        </p:nvSpPr>
        <p:spPr>
          <a:xfrm>
            <a:off x="432175" y="1690692"/>
            <a:ext cx="11327647" cy="113276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sp>
        <p:nvSpPr>
          <p:cNvPr id="12" name="Datumsplatzhalter 3">
            <a:extLst>
              <a:ext uri="{FF2B5EF4-FFF2-40B4-BE49-F238E27FC236}">
                <a16:creationId xmlns:a16="http://schemas.microsoft.com/office/drawing/2014/main" id="{FD36D173-9389-2241-9ED9-9E53D3851CAB}"/>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C7FB8-254C-5940-B00B-821604340700}" type="datetime1">
              <a:rPr lang="de-DE" smtClean="0"/>
              <a:t>06.01.2025</a:t>
            </a:fld>
            <a:endParaRPr lang="de-DE"/>
          </a:p>
        </p:txBody>
      </p:sp>
      <p:sp>
        <p:nvSpPr>
          <p:cNvPr id="13" name="Fußzeilenplatzhalter 4">
            <a:extLst>
              <a:ext uri="{FF2B5EF4-FFF2-40B4-BE49-F238E27FC236}">
                <a16:creationId xmlns:a16="http://schemas.microsoft.com/office/drawing/2014/main" id="{136DE41A-2D18-3149-B184-64CDE6EEA8B2}"/>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Fußzeile</a:t>
            </a:r>
            <a:endParaRPr lang="de-DE" dirty="0"/>
          </a:p>
        </p:txBody>
      </p:sp>
      <p:sp>
        <p:nvSpPr>
          <p:cNvPr id="14" name="Foliennummernplatzhalter 5">
            <a:extLst>
              <a:ext uri="{FF2B5EF4-FFF2-40B4-BE49-F238E27FC236}">
                <a16:creationId xmlns:a16="http://schemas.microsoft.com/office/drawing/2014/main" id="{76A27F55-89AC-7A4D-91C9-BD0CEAFBCCE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B97C5-A7B4-C146-BCBB-73F229F9830B}" type="slidenum">
              <a:rPr lang="de-DE" smtClean="0"/>
              <a:t>‹Nr.›</a:t>
            </a:fld>
            <a:endParaRPr lang="de-DE"/>
          </a:p>
        </p:txBody>
      </p:sp>
      <p:sp>
        <p:nvSpPr>
          <p:cNvPr id="17" name="Inhaltsplatzhalter 2">
            <a:extLst>
              <a:ext uri="{FF2B5EF4-FFF2-40B4-BE49-F238E27FC236}">
                <a16:creationId xmlns:a16="http://schemas.microsoft.com/office/drawing/2014/main" id="{3E0EE820-20DD-A847-B32F-572844F0A694}"/>
              </a:ext>
            </a:extLst>
          </p:cNvPr>
          <p:cNvSpPr>
            <a:spLocks noGrp="1"/>
          </p:cNvSpPr>
          <p:nvPr>
            <p:ph sz="half" idx="14"/>
          </p:nvPr>
        </p:nvSpPr>
        <p:spPr>
          <a:xfrm>
            <a:off x="838199" y="2247900"/>
            <a:ext cx="10515601" cy="3929063"/>
          </a:xfrm>
        </p:spPr>
        <p:txBody>
          <a:bodyPr numCol="2"/>
          <a:lstStyle>
            <a:lvl1pPr marL="514350" indent="-514350">
              <a:spcBef>
                <a:spcPts val="1600"/>
              </a:spcBef>
              <a:buClr>
                <a:schemeClr val="tx2"/>
              </a:buClr>
              <a:buSzPct val="130000"/>
              <a:buFont typeface="+mj-lt"/>
              <a:buAutoNum type="arabicPeriod"/>
              <a:defRPr/>
            </a:lvl1pPr>
            <a:lvl2pPr marL="914377" indent="-457200">
              <a:buClr>
                <a:schemeClr val="tx2"/>
              </a:buClr>
              <a:buFont typeface="Wingdings" pitchFamily="2" charset="2"/>
              <a:buChar char="§"/>
              <a:defRPr sz="2000"/>
            </a:lvl2pPr>
            <a:lvl3pPr marL="1371553" indent="-457200">
              <a:buClr>
                <a:schemeClr val="tx2"/>
              </a:buClr>
              <a:buFont typeface="Ubuntu" panose="020B0504030602030204" pitchFamily="34" charset="0"/>
              <a:buChar char="›"/>
              <a:defRPr sz="1800"/>
            </a:lvl3pPr>
            <a:lvl4pPr marL="1714431" indent="-342900">
              <a:buClr>
                <a:schemeClr val="tx2"/>
              </a:buClr>
              <a:buFont typeface="Arial" panose="020B0604020202020204" pitchFamily="34" charset="0"/>
              <a:buChar char="•"/>
              <a:defRPr sz="1600"/>
            </a:lvl4pPr>
            <a:lvl5pPr marL="2171609" indent="-342900">
              <a:buClr>
                <a:schemeClr val="tx2"/>
              </a:buClr>
              <a:buFont typeface="Ubuntu" panose="020B0504030602030204" pitchFamily="34" charset="0"/>
              <a:buChar cha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reieck 4">
            <a:extLst>
              <a:ext uri="{FF2B5EF4-FFF2-40B4-BE49-F238E27FC236}">
                <a16:creationId xmlns:a16="http://schemas.microsoft.com/office/drawing/2014/main" id="{8F210443-2B20-474B-AE44-30E7450E5DA2}"/>
              </a:ext>
            </a:extLst>
          </p:cNvPr>
          <p:cNvSpPr>
            <a:spLocks noChangeAspect="1"/>
          </p:cNvSpPr>
          <p:nvPr/>
        </p:nvSpPr>
        <p:spPr>
          <a:xfrm rot="10800000">
            <a:off x="817264" y="1684429"/>
            <a:ext cx="495030" cy="330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 name="Titel 5">
            <a:extLst>
              <a:ext uri="{FF2B5EF4-FFF2-40B4-BE49-F238E27FC236}">
                <a16:creationId xmlns:a16="http://schemas.microsoft.com/office/drawing/2014/main" id="{B43499E7-638C-7B4D-B960-9630D77D4803}"/>
              </a:ext>
            </a:extLst>
          </p:cNvPr>
          <p:cNvSpPr>
            <a:spLocks noGrp="1"/>
          </p:cNvSpPr>
          <p:nvPr>
            <p:ph type="title"/>
          </p:nvPr>
        </p:nvSpPr>
        <p:spPr/>
        <p:txBody>
          <a:bodyPr/>
          <a:lstStyle/>
          <a:p>
            <a:r>
              <a:rPr lang="de-DE"/>
              <a:t>Titelmasterformat durch Klicken bearbeiten</a:t>
            </a:r>
          </a:p>
        </p:txBody>
      </p:sp>
      <p:sp>
        <p:nvSpPr>
          <p:cNvPr id="10" name="Dreieck 9">
            <a:extLst>
              <a:ext uri="{FF2B5EF4-FFF2-40B4-BE49-F238E27FC236}">
                <a16:creationId xmlns:a16="http://schemas.microsoft.com/office/drawing/2014/main" id="{AF3FC74F-E3AF-3441-A06F-7F773ECFE5DC}"/>
              </a:ext>
            </a:extLst>
          </p:cNvPr>
          <p:cNvSpPr>
            <a:spLocks noChangeAspect="1"/>
          </p:cNvSpPr>
          <p:nvPr userDrawn="1"/>
        </p:nvSpPr>
        <p:spPr>
          <a:xfrm rot="10800000">
            <a:off x="817264" y="1678492"/>
            <a:ext cx="495030" cy="330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57179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bschnittsüberschrift">
    <p:bg>
      <p:bgRef idx="1001">
        <a:schemeClr val="bg2"/>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CEC7361-335F-0D4B-A222-2CFCCBD08123}"/>
              </a:ext>
            </a:extLst>
          </p:cNvPr>
          <p:cNvSpPr>
            <a:spLocks noChangeAspect="1"/>
          </p:cNvSpPr>
          <p:nvPr userDrawn="1"/>
        </p:nvSpPr>
        <p:spPr>
          <a:xfrm rot="-780000">
            <a:off x="5988803" y="2607870"/>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Ein Bild, das Tisch, Uhr enthält.&#10;&#10;Automatisch generierte Beschreibung">
            <a:extLst>
              <a:ext uri="{FF2B5EF4-FFF2-40B4-BE49-F238E27FC236}">
                <a16:creationId xmlns:a16="http://schemas.microsoft.com/office/drawing/2014/main" id="{A3C962FD-729F-7C49-A16F-691DA5FA362A}"/>
              </a:ext>
            </a:extLst>
          </p:cNvPr>
          <p:cNvPicPr>
            <a:picLocks noChangeAspect="1"/>
          </p:cNvPicPr>
          <p:nvPr/>
        </p:nvPicPr>
        <p:blipFill>
          <a:blip r:embed="rId2"/>
          <a:stretch>
            <a:fillRect/>
          </a:stretch>
        </p:blipFill>
        <p:spPr>
          <a:xfrm rot="-780000">
            <a:off x="9373118" y="5813003"/>
            <a:ext cx="1800000" cy="630197"/>
          </a:xfrm>
          <a:prstGeom prst="rect">
            <a:avLst/>
          </a:prstGeom>
        </p:spPr>
      </p:pic>
      <p:pic>
        <p:nvPicPr>
          <p:cNvPr id="8" name="Grafik 7">
            <a:extLst>
              <a:ext uri="{FF2B5EF4-FFF2-40B4-BE49-F238E27FC236}">
                <a16:creationId xmlns:a16="http://schemas.microsoft.com/office/drawing/2014/main" id="{DA830539-1652-F343-9C45-B24F30C30E95}"/>
              </a:ext>
            </a:extLst>
          </p:cNvPr>
          <p:cNvPicPr>
            <a:picLocks noChangeAspect="1"/>
          </p:cNvPicPr>
          <p:nvPr/>
        </p:nvPicPr>
        <p:blipFill>
          <a:blip r:embed="rId3">
            <a:lum bright="-100000" contrast="100000"/>
          </a:blip>
          <a:stretch>
            <a:fillRect/>
          </a:stretch>
        </p:blipFill>
        <p:spPr>
          <a:xfrm>
            <a:off x="5189077" y="3256741"/>
            <a:ext cx="4800600" cy="2489200"/>
          </a:xfrm>
          <a:prstGeom prst="rect">
            <a:avLst/>
          </a:prstGeom>
        </p:spPr>
      </p:pic>
      <p:sp>
        <p:nvSpPr>
          <p:cNvPr id="2" name="Titel 1">
            <a:extLst>
              <a:ext uri="{FF2B5EF4-FFF2-40B4-BE49-F238E27FC236}">
                <a16:creationId xmlns:a16="http://schemas.microsoft.com/office/drawing/2014/main" id="{B8E0CF73-9266-F747-9E3B-9D68DB3F5102}"/>
              </a:ext>
            </a:extLst>
          </p:cNvPr>
          <p:cNvSpPr>
            <a:spLocks noGrp="1"/>
          </p:cNvSpPr>
          <p:nvPr>
            <p:ph type="ctrTitle"/>
          </p:nvPr>
        </p:nvSpPr>
        <p:spPr>
          <a:xfrm rot="-780000">
            <a:off x="1069586" y="1035672"/>
            <a:ext cx="9096323" cy="1885442"/>
          </a:xfrm>
        </p:spPr>
        <p:txBody>
          <a:bodyPr anchor="b"/>
          <a:lstStyle>
            <a:lvl1pPr algn="l">
              <a:defRPr sz="6000" u="none">
                <a:solidFill>
                  <a:schemeClr val="tx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DF7D944-264D-5749-8215-75153E24903E}"/>
              </a:ext>
            </a:extLst>
          </p:cNvPr>
          <p:cNvSpPr>
            <a:spLocks noGrp="1"/>
          </p:cNvSpPr>
          <p:nvPr>
            <p:ph type="subTitle" idx="1" hasCustomPrompt="1"/>
          </p:nvPr>
        </p:nvSpPr>
        <p:spPr>
          <a:xfrm rot="-780000">
            <a:off x="5632456" y="3911760"/>
            <a:ext cx="3993841" cy="505385"/>
          </a:xfrm>
        </p:spPr>
        <p:txBody>
          <a:bodyPr>
            <a:noAutofit/>
          </a:bodyPr>
          <a:lstStyle>
            <a:lvl1pPr marL="0" indent="0" algn="l">
              <a:buNone/>
              <a:defRPr sz="3600" b="1" i="0">
                <a:solidFill>
                  <a:schemeClr val="bg1"/>
                </a:solidFill>
                <a:latin typeface="Ubuntu" panose="020B050403060203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Schlagwort</a:t>
            </a:r>
          </a:p>
        </p:txBody>
      </p:sp>
      <p:sp>
        <p:nvSpPr>
          <p:cNvPr id="4" name="Datumsplatzhalter 3">
            <a:extLst>
              <a:ext uri="{FF2B5EF4-FFF2-40B4-BE49-F238E27FC236}">
                <a16:creationId xmlns:a16="http://schemas.microsoft.com/office/drawing/2014/main" id="{84400DD3-B7DB-5F45-9AFF-35ACE1D2C81A}"/>
              </a:ext>
            </a:extLst>
          </p:cNvPr>
          <p:cNvSpPr>
            <a:spLocks noGrp="1"/>
          </p:cNvSpPr>
          <p:nvPr>
            <p:ph type="dt" sz="half" idx="10"/>
          </p:nvPr>
        </p:nvSpPr>
        <p:spPr>
          <a:xfrm>
            <a:off x="838200" y="6356358"/>
            <a:ext cx="1004399" cy="365125"/>
          </a:xfrm>
        </p:spPr>
        <p:txBody>
          <a:bodyPr/>
          <a:lstStyle/>
          <a:p>
            <a:fld id="{C5E8D809-0126-8E47-843B-19B3DCB4FB9E}" type="datetime1">
              <a:rPr lang="de-DE" smtClean="0"/>
              <a:t>06.01.2025</a:t>
            </a:fld>
            <a:endParaRPr lang="de-DE" dirty="0"/>
          </a:p>
        </p:txBody>
      </p:sp>
      <p:sp>
        <p:nvSpPr>
          <p:cNvPr id="5" name="Fußzeilenplatzhalter 4">
            <a:extLst>
              <a:ext uri="{FF2B5EF4-FFF2-40B4-BE49-F238E27FC236}">
                <a16:creationId xmlns:a16="http://schemas.microsoft.com/office/drawing/2014/main" id="{46D69356-D879-7E49-AC83-5FD03516400B}"/>
              </a:ext>
            </a:extLst>
          </p:cNvPr>
          <p:cNvSpPr>
            <a:spLocks noGrp="1"/>
          </p:cNvSpPr>
          <p:nvPr>
            <p:ph type="ftr" sz="quarter" idx="11"/>
          </p:nvPr>
        </p:nvSpPr>
        <p:spPr>
          <a:xfrm>
            <a:off x="1842599" y="6356358"/>
            <a:ext cx="4046177" cy="365125"/>
          </a:xfrm>
        </p:spPr>
        <p:txBody>
          <a:bodyPr/>
          <a:lstStyle>
            <a:lvl1pPr algn="r">
              <a:defRPr/>
            </a:lvl1pPr>
          </a:lstStyle>
          <a:p>
            <a:r>
              <a:rPr lang="de-DE"/>
              <a:t>Fußzeile</a:t>
            </a:r>
            <a:endParaRPr lang="de-DE" dirty="0"/>
          </a:p>
        </p:txBody>
      </p:sp>
      <p:sp>
        <p:nvSpPr>
          <p:cNvPr id="6" name="Foliennummernplatzhalter 5">
            <a:extLst>
              <a:ext uri="{FF2B5EF4-FFF2-40B4-BE49-F238E27FC236}">
                <a16:creationId xmlns:a16="http://schemas.microsoft.com/office/drawing/2014/main" id="{50EBF4F4-DA49-C642-8517-7CDD3F0EC1C7}"/>
              </a:ext>
            </a:extLst>
          </p:cNvPr>
          <p:cNvSpPr>
            <a:spLocks noGrp="1"/>
          </p:cNvSpPr>
          <p:nvPr>
            <p:ph type="sldNum" sz="quarter" idx="12"/>
          </p:nvPr>
        </p:nvSpPr>
        <p:spPr>
          <a:xfrm>
            <a:off x="6096000" y="6356358"/>
            <a:ext cx="2743200" cy="365125"/>
          </a:xfrm>
        </p:spPr>
        <p:txBody>
          <a:bodyPr/>
          <a:lstStyle>
            <a:lvl1pPr algn="l">
              <a:defRPr>
                <a:solidFill>
                  <a:schemeClr val="bg1"/>
                </a:solidFill>
              </a:defRPr>
            </a:lvl1pPr>
          </a:lstStyle>
          <a:p>
            <a:fld id="{781B97C5-A7B4-C146-BCBB-73F229F9830B}" type="slidenum">
              <a:rPr lang="de-DE" smtClean="0"/>
              <a:pPr/>
              <a:t>‹Nr.›</a:t>
            </a:fld>
            <a:endParaRPr lang="de-DE"/>
          </a:p>
        </p:txBody>
      </p:sp>
      <p:sp>
        <p:nvSpPr>
          <p:cNvPr id="18" name="Textplatzhalter 17">
            <a:extLst>
              <a:ext uri="{FF2B5EF4-FFF2-40B4-BE49-F238E27FC236}">
                <a16:creationId xmlns:a16="http://schemas.microsoft.com/office/drawing/2014/main" id="{98F07A0E-C8D3-A447-AFCB-7EEFF398FF2B}"/>
              </a:ext>
            </a:extLst>
          </p:cNvPr>
          <p:cNvSpPr>
            <a:spLocks noGrp="1"/>
          </p:cNvSpPr>
          <p:nvPr>
            <p:ph type="body" sz="quarter" idx="13" hasCustomPrompt="1"/>
          </p:nvPr>
        </p:nvSpPr>
        <p:spPr>
          <a:xfrm rot="-780000">
            <a:off x="5785376" y="4477851"/>
            <a:ext cx="3981085" cy="615891"/>
          </a:xfrm>
        </p:spPr>
        <p:txBody>
          <a:bodyPr/>
          <a:lstStyle>
            <a:lvl1pPr marL="0" indent="0">
              <a:buNone/>
              <a:defRPr b="1">
                <a:solidFill>
                  <a:schemeClr val="bg2"/>
                </a:solidFill>
              </a:defRPr>
            </a:lvl1pPr>
          </a:lstStyle>
          <a:p>
            <a:pPr lvl="0"/>
            <a:r>
              <a:rPr lang="de-DE" dirty="0"/>
              <a:t>Weiterer Platz</a:t>
            </a:r>
          </a:p>
        </p:txBody>
      </p:sp>
      <p:pic>
        <p:nvPicPr>
          <p:cNvPr id="13" name="Grafik 12">
            <a:extLst>
              <a:ext uri="{FF2B5EF4-FFF2-40B4-BE49-F238E27FC236}">
                <a16:creationId xmlns:a16="http://schemas.microsoft.com/office/drawing/2014/main" id="{401824A5-A6B7-1146-9611-9F13F7B89C9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780000">
            <a:off x="9375036" y="5812576"/>
            <a:ext cx="1800000" cy="631476"/>
          </a:xfrm>
          <a:prstGeom prst="rect">
            <a:avLst/>
          </a:prstGeom>
        </p:spPr>
      </p:pic>
    </p:spTree>
    <p:extLst>
      <p:ext uri="{BB962C8B-B14F-4D97-AF65-F5344CB8AC3E}">
        <p14:creationId xmlns:p14="http://schemas.microsoft.com/office/powerpoint/2010/main" val="99459650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Klammer links">
    <p:bg>
      <p:bgRef idx="1001">
        <a:schemeClr val="bg2"/>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5818D3B-F2DA-494B-9AD5-75D93F08A0C0}"/>
              </a:ext>
            </a:extLst>
          </p:cNvPr>
          <p:cNvSpPr>
            <a:spLocks noChangeAspect="1"/>
          </p:cNvSpPr>
          <p:nvPr/>
        </p:nvSpPr>
        <p:spPr>
          <a:xfrm rot="-780000">
            <a:off x="8591999" y="3121483"/>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a:extLst>
              <a:ext uri="{FF2B5EF4-FFF2-40B4-BE49-F238E27FC236}">
                <a16:creationId xmlns:a16="http://schemas.microsoft.com/office/drawing/2014/main" id="{264781F3-CB4B-244A-8F0F-E9EF2860E234}"/>
              </a:ext>
            </a:extLst>
          </p:cNvPr>
          <p:cNvSpPr>
            <a:spLocks noGrp="1"/>
          </p:cNvSpPr>
          <p:nvPr>
            <p:ph type="pic" sz="quarter" idx="15"/>
          </p:nvPr>
        </p:nvSpPr>
        <p:spPr>
          <a:xfrm>
            <a:off x="-1" y="0"/>
            <a:ext cx="6859269" cy="6858000"/>
          </a:xfrm>
        </p:spPr>
        <p:txBody>
          <a:bodyPr/>
          <a:lstStyle/>
          <a:p>
            <a:r>
              <a:rPr lang="de-DE"/>
              <a:t>Bild durch Klicken auf Symbol hinzufügen</a:t>
            </a:r>
            <a:endParaRPr lang="de-DE" dirty="0"/>
          </a:p>
        </p:txBody>
      </p:sp>
      <p:sp>
        <p:nvSpPr>
          <p:cNvPr id="7" name="Titel 6">
            <a:extLst>
              <a:ext uri="{FF2B5EF4-FFF2-40B4-BE49-F238E27FC236}">
                <a16:creationId xmlns:a16="http://schemas.microsoft.com/office/drawing/2014/main" id="{4A83B568-E3A4-AD49-8AF5-38230DEBC440}"/>
              </a:ext>
            </a:extLst>
          </p:cNvPr>
          <p:cNvSpPr>
            <a:spLocks noGrp="1"/>
          </p:cNvSpPr>
          <p:nvPr>
            <p:ph type="title"/>
          </p:nvPr>
        </p:nvSpPr>
        <p:spPr>
          <a:xfrm>
            <a:off x="7230532" y="365129"/>
            <a:ext cx="4123268" cy="1325563"/>
          </a:xfrm>
        </p:spPr>
        <p:txBody>
          <a:bodyPr>
            <a:normAutofit/>
          </a:bodyPr>
          <a:lstStyle>
            <a:lvl1pPr>
              <a:defRPr sz="4000">
                <a:solidFill>
                  <a:schemeClr val="tx1"/>
                </a:solidFill>
              </a:defRPr>
            </a:lvl1pPr>
          </a:lstStyle>
          <a:p>
            <a:r>
              <a:rPr lang="de-DE"/>
              <a:t>Titelmasterformat durch Klicken bearbeiten</a:t>
            </a:r>
            <a:endParaRPr lang="de-DE" dirty="0"/>
          </a:p>
        </p:txBody>
      </p:sp>
      <p:pic>
        <p:nvPicPr>
          <p:cNvPr id="10" name="Grafik 9">
            <a:extLst>
              <a:ext uri="{FF2B5EF4-FFF2-40B4-BE49-F238E27FC236}">
                <a16:creationId xmlns:a16="http://schemas.microsoft.com/office/drawing/2014/main" id="{76D27CF9-3B58-954F-B976-45A88CFEDC23}"/>
              </a:ext>
            </a:extLst>
          </p:cNvPr>
          <p:cNvPicPr>
            <a:picLocks noChangeAspect="1"/>
          </p:cNvPicPr>
          <p:nvPr/>
        </p:nvPicPr>
        <p:blipFill>
          <a:blip r:embed="rId2">
            <a:lum bright="-100000" contrast="100000"/>
          </a:blip>
          <a:stretch>
            <a:fillRect/>
          </a:stretch>
        </p:blipFill>
        <p:spPr>
          <a:xfrm>
            <a:off x="7821564" y="3982619"/>
            <a:ext cx="3521574" cy="1826001"/>
          </a:xfrm>
          <a:prstGeom prst="rect">
            <a:avLst/>
          </a:prstGeom>
        </p:spPr>
      </p:pic>
      <p:sp>
        <p:nvSpPr>
          <p:cNvPr id="11" name="Untertitel 2">
            <a:extLst>
              <a:ext uri="{FF2B5EF4-FFF2-40B4-BE49-F238E27FC236}">
                <a16:creationId xmlns:a16="http://schemas.microsoft.com/office/drawing/2014/main" id="{D6F39900-ED9C-0E49-81FC-5751C7CD2F3A}"/>
              </a:ext>
            </a:extLst>
          </p:cNvPr>
          <p:cNvSpPr>
            <a:spLocks noGrp="1"/>
          </p:cNvSpPr>
          <p:nvPr>
            <p:ph type="subTitle" idx="1" hasCustomPrompt="1"/>
          </p:nvPr>
        </p:nvSpPr>
        <p:spPr>
          <a:xfrm rot="-780000">
            <a:off x="8172563" y="4370264"/>
            <a:ext cx="3064243" cy="505385"/>
          </a:xfrm>
        </p:spPr>
        <p:txBody>
          <a:bodyPr anchor="b">
            <a:noAutofit/>
          </a:bodyPr>
          <a:lstStyle>
            <a:lvl1pPr marL="0" indent="0" algn="l">
              <a:buNone/>
              <a:defRPr sz="2800" b="1" i="0">
                <a:solidFill>
                  <a:schemeClr val="bg1"/>
                </a:solidFill>
                <a:latin typeface="Ubuntu" panose="020B050403060203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Schlagwort</a:t>
            </a:r>
          </a:p>
        </p:txBody>
      </p:sp>
      <p:sp>
        <p:nvSpPr>
          <p:cNvPr id="12" name="Textplatzhalter 17">
            <a:extLst>
              <a:ext uri="{FF2B5EF4-FFF2-40B4-BE49-F238E27FC236}">
                <a16:creationId xmlns:a16="http://schemas.microsoft.com/office/drawing/2014/main" id="{CF5BC353-C662-6148-A2A7-4D80B511F4C0}"/>
              </a:ext>
            </a:extLst>
          </p:cNvPr>
          <p:cNvSpPr>
            <a:spLocks noGrp="1"/>
          </p:cNvSpPr>
          <p:nvPr>
            <p:ph type="body" sz="quarter" idx="14" hasCustomPrompt="1"/>
          </p:nvPr>
        </p:nvSpPr>
        <p:spPr>
          <a:xfrm rot="-780000">
            <a:off x="8288231" y="4843655"/>
            <a:ext cx="3054456" cy="491788"/>
          </a:xfrm>
        </p:spPr>
        <p:txBody>
          <a:bodyPr>
            <a:normAutofit/>
          </a:bodyPr>
          <a:lstStyle>
            <a:lvl1pPr marL="0" indent="0">
              <a:buNone/>
              <a:defRPr sz="2400" b="1">
                <a:solidFill>
                  <a:schemeClr val="bg2"/>
                </a:solidFill>
              </a:defRPr>
            </a:lvl1pPr>
          </a:lstStyle>
          <a:p>
            <a:pPr lvl="0"/>
            <a:r>
              <a:rPr lang="de-DE" dirty="0"/>
              <a:t>Weiterer Platz</a:t>
            </a:r>
          </a:p>
        </p:txBody>
      </p:sp>
      <p:sp>
        <p:nvSpPr>
          <p:cNvPr id="15" name="Textfeld 14">
            <a:extLst>
              <a:ext uri="{FF2B5EF4-FFF2-40B4-BE49-F238E27FC236}">
                <a16:creationId xmlns:a16="http://schemas.microsoft.com/office/drawing/2014/main" id="{9123A16B-A230-9148-B806-34FDB7F0D082}"/>
              </a:ext>
            </a:extLst>
          </p:cNvPr>
          <p:cNvSpPr txBox="1"/>
          <p:nvPr/>
        </p:nvSpPr>
        <p:spPr>
          <a:xfrm>
            <a:off x="13191565" y="1438835"/>
            <a:ext cx="184731" cy="369332"/>
          </a:xfrm>
          <a:prstGeom prst="rect">
            <a:avLst/>
          </a:prstGeom>
          <a:noFill/>
        </p:spPr>
        <p:txBody>
          <a:bodyPr wrap="none" rtlCol="0">
            <a:spAutoFit/>
          </a:bodyPr>
          <a:lstStyle/>
          <a:p>
            <a:endParaRPr lang="de-DE" dirty="0"/>
          </a:p>
        </p:txBody>
      </p:sp>
      <p:sp>
        <p:nvSpPr>
          <p:cNvPr id="23" name="Textplatzhalter 22">
            <a:extLst>
              <a:ext uri="{FF2B5EF4-FFF2-40B4-BE49-F238E27FC236}">
                <a16:creationId xmlns:a16="http://schemas.microsoft.com/office/drawing/2014/main" id="{453FB959-48B3-9E46-BB86-090C2DDE5642}"/>
              </a:ext>
            </a:extLst>
          </p:cNvPr>
          <p:cNvSpPr>
            <a:spLocks noGrp="1"/>
          </p:cNvSpPr>
          <p:nvPr>
            <p:ph type="body" sz="quarter" idx="19"/>
          </p:nvPr>
        </p:nvSpPr>
        <p:spPr>
          <a:xfrm>
            <a:off x="7230533" y="2151063"/>
            <a:ext cx="4123268" cy="985837"/>
          </a:xfrm>
        </p:spPr>
        <p:txBody>
          <a:bodyPr/>
          <a:lstStyle/>
          <a:p>
            <a:pPr lvl="0"/>
            <a:r>
              <a:rPr lang="de-DE"/>
              <a:t>Textmasterformat bearbeiten</a:t>
            </a:r>
          </a:p>
        </p:txBody>
      </p:sp>
      <p:sp>
        <p:nvSpPr>
          <p:cNvPr id="17" name="Textfeld 16">
            <a:extLst>
              <a:ext uri="{FF2B5EF4-FFF2-40B4-BE49-F238E27FC236}">
                <a16:creationId xmlns:a16="http://schemas.microsoft.com/office/drawing/2014/main" id="{D7BF1E4A-3B93-934F-B025-A12A842626A6}"/>
              </a:ext>
            </a:extLst>
          </p:cNvPr>
          <p:cNvSpPr txBox="1"/>
          <p:nvPr userDrawn="1"/>
        </p:nvSpPr>
        <p:spPr>
          <a:xfrm>
            <a:off x="13191565" y="1438835"/>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4063656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Klammer rechts">
    <p:bg>
      <p:bgRef idx="1001">
        <a:schemeClr val="bg2"/>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5818D3B-F2DA-494B-9AD5-75D93F08A0C0}"/>
              </a:ext>
            </a:extLst>
          </p:cNvPr>
          <p:cNvSpPr>
            <a:spLocks noChangeAspect="1"/>
          </p:cNvSpPr>
          <p:nvPr/>
        </p:nvSpPr>
        <p:spPr>
          <a:xfrm rot="-780000">
            <a:off x="1732730" y="3132494"/>
            <a:ext cx="72000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a:extLst>
              <a:ext uri="{FF2B5EF4-FFF2-40B4-BE49-F238E27FC236}">
                <a16:creationId xmlns:a16="http://schemas.microsoft.com/office/drawing/2014/main" id="{264781F3-CB4B-244A-8F0F-E9EF2860E234}"/>
              </a:ext>
            </a:extLst>
          </p:cNvPr>
          <p:cNvSpPr>
            <a:spLocks noGrp="1" noChangeAspect="1"/>
          </p:cNvSpPr>
          <p:nvPr>
            <p:ph type="pic" sz="quarter" idx="15"/>
          </p:nvPr>
        </p:nvSpPr>
        <p:spPr>
          <a:xfrm>
            <a:off x="5332731" y="0"/>
            <a:ext cx="6859269" cy="6858000"/>
          </a:xfrm>
        </p:spPr>
        <p:txBody>
          <a:bodyPr/>
          <a:lstStyle/>
          <a:p>
            <a:r>
              <a:rPr lang="de-DE"/>
              <a:t>Bild durch Klicken auf Symbol hinzufügen</a:t>
            </a:r>
            <a:endParaRPr lang="de-DE" dirty="0"/>
          </a:p>
        </p:txBody>
      </p:sp>
      <p:pic>
        <p:nvPicPr>
          <p:cNvPr id="10" name="Grafik 9">
            <a:extLst>
              <a:ext uri="{FF2B5EF4-FFF2-40B4-BE49-F238E27FC236}">
                <a16:creationId xmlns:a16="http://schemas.microsoft.com/office/drawing/2014/main" id="{76D27CF9-3B58-954F-B976-45A88CFEDC23}"/>
              </a:ext>
            </a:extLst>
          </p:cNvPr>
          <p:cNvPicPr>
            <a:picLocks noChangeAspect="1"/>
          </p:cNvPicPr>
          <p:nvPr/>
        </p:nvPicPr>
        <p:blipFill>
          <a:blip r:embed="rId2">
            <a:lum bright="-100000" contrast="100000"/>
          </a:blip>
          <a:stretch>
            <a:fillRect/>
          </a:stretch>
        </p:blipFill>
        <p:spPr>
          <a:xfrm>
            <a:off x="965532" y="3981598"/>
            <a:ext cx="3521574" cy="1826001"/>
          </a:xfrm>
          <a:prstGeom prst="rect">
            <a:avLst/>
          </a:prstGeom>
        </p:spPr>
      </p:pic>
      <p:sp>
        <p:nvSpPr>
          <p:cNvPr id="11" name="Untertitel 2">
            <a:extLst>
              <a:ext uri="{FF2B5EF4-FFF2-40B4-BE49-F238E27FC236}">
                <a16:creationId xmlns:a16="http://schemas.microsoft.com/office/drawing/2014/main" id="{D6F39900-ED9C-0E49-81FC-5751C7CD2F3A}"/>
              </a:ext>
            </a:extLst>
          </p:cNvPr>
          <p:cNvSpPr>
            <a:spLocks noGrp="1"/>
          </p:cNvSpPr>
          <p:nvPr>
            <p:ph type="subTitle" idx="1" hasCustomPrompt="1"/>
          </p:nvPr>
        </p:nvSpPr>
        <p:spPr>
          <a:xfrm rot="-780000">
            <a:off x="1316531" y="4369243"/>
            <a:ext cx="3064243" cy="505385"/>
          </a:xfrm>
        </p:spPr>
        <p:txBody>
          <a:bodyPr anchor="b">
            <a:noAutofit/>
          </a:bodyPr>
          <a:lstStyle>
            <a:lvl1pPr marL="0" indent="0" algn="l">
              <a:buNone/>
              <a:defRPr sz="2800" b="1" i="0">
                <a:solidFill>
                  <a:schemeClr val="bg1"/>
                </a:solidFill>
                <a:latin typeface="Ubuntu" panose="020B050403060203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Schlagwort</a:t>
            </a:r>
          </a:p>
        </p:txBody>
      </p:sp>
      <p:sp>
        <p:nvSpPr>
          <p:cNvPr id="12" name="Textplatzhalter 17">
            <a:extLst>
              <a:ext uri="{FF2B5EF4-FFF2-40B4-BE49-F238E27FC236}">
                <a16:creationId xmlns:a16="http://schemas.microsoft.com/office/drawing/2014/main" id="{CF5BC353-C662-6148-A2A7-4D80B511F4C0}"/>
              </a:ext>
            </a:extLst>
          </p:cNvPr>
          <p:cNvSpPr>
            <a:spLocks noGrp="1"/>
          </p:cNvSpPr>
          <p:nvPr>
            <p:ph type="body" sz="quarter" idx="14" hasCustomPrompt="1"/>
          </p:nvPr>
        </p:nvSpPr>
        <p:spPr>
          <a:xfrm rot="-780000">
            <a:off x="1432199" y="4842634"/>
            <a:ext cx="3054456" cy="491788"/>
          </a:xfrm>
        </p:spPr>
        <p:txBody>
          <a:bodyPr>
            <a:normAutofit/>
          </a:bodyPr>
          <a:lstStyle>
            <a:lvl1pPr marL="0" indent="0">
              <a:buNone/>
              <a:defRPr sz="2400" b="1">
                <a:solidFill>
                  <a:schemeClr val="bg2"/>
                </a:solidFill>
              </a:defRPr>
            </a:lvl1pPr>
          </a:lstStyle>
          <a:p>
            <a:pPr lvl="0"/>
            <a:r>
              <a:rPr lang="de-DE" dirty="0"/>
              <a:t>Weiterer Platz</a:t>
            </a:r>
          </a:p>
        </p:txBody>
      </p:sp>
      <p:sp>
        <p:nvSpPr>
          <p:cNvPr id="8" name="Titel 7">
            <a:extLst>
              <a:ext uri="{FF2B5EF4-FFF2-40B4-BE49-F238E27FC236}">
                <a16:creationId xmlns:a16="http://schemas.microsoft.com/office/drawing/2014/main" id="{52959B76-33B9-2D49-80BE-CAF0E9420DCC}"/>
              </a:ext>
            </a:extLst>
          </p:cNvPr>
          <p:cNvSpPr>
            <a:spLocks noGrp="1"/>
          </p:cNvSpPr>
          <p:nvPr>
            <p:ph type="title"/>
          </p:nvPr>
        </p:nvSpPr>
        <p:spPr>
          <a:xfrm>
            <a:off x="838200" y="365129"/>
            <a:ext cx="4123268" cy="1325563"/>
          </a:xfrm>
        </p:spPr>
        <p:txBody>
          <a:bodyPr>
            <a:normAutofit/>
          </a:bodyPr>
          <a:lstStyle>
            <a:lvl1pPr>
              <a:defRPr sz="4000">
                <a:solidFill>
                  <a:schemeClr val="tx1"/>
                </a:solidFill>
              </a:defRPr>
            </a:lvl1pPr>
          </a:lstStyle>
          <a:p>
            <a:r>
              <a:rPr lang="de-DE"/>
              <a:t>Titelmasterformat durch Klicken bearbeiten</a:t>
            </a:r>
            <a:endParaRPr lang="de-DE" dirty="0"/>
          </a:p>
        </p:txBody>
      </p:sp>
      <p:sp>
        <p:nvSpPr>
          <p:cNvPr id="16" name="Textplatzhalter 22">
            <a:extLst>
              <a:ext uri="{FF2B5EF4-FFF2-40B4-BE49-F238E27FC236}">
                <a16:creationId xmlns:a16="http://schemas.microsoft.com/office/drawing/2014/main" id="{744A8D22-DA97-BD4D-9314-9526CE02805C}"/>
              </a:ext>
            </a:extLst>
          </p:cNvPr>
          <p:cNvSpPr>
            <a:spLocks noGrp="1"/>
          </p:cNvSpPr>
          <p:nvPr>
            <p:ph type="body" sz="quarter" idx="19"/>
          </p:nvPr>
        </p:nvSpPr>
        <p:spPr>
          <a:xfrm>
            <a:off x="838200" y="2000006"/>
            <a:ext cx="4123268" cy="985837"/>
          </a:xfrm>
        </p:spPr>
        <p:txBody>
          <a:bodyPr/>
          <a:lstStyle/>
          <a:p>
            <a:pPr lvl="0"/>
            <a:r>
              <a:rPr lang="de-DE"/>
              <a:t>Textmasterformat bearbeiten</a:t>
            </a:r>
          </a:p>
        </p:txBody>
      </p:sp>
    </p:spTree>
    <p:extLst>
      <p:ext uri="{BB962C8B-B14F-4D97-AF65-F5344CB8AC3E}">
        <p14:creationId xmlns:p14="http://schemas.microsoft.com/office/powerpoint/2010/main" val="146155517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Kasten rechts">
    <p:bg>
      <p:bgRef idx="1001">
        <a:schemeClr val="bg2"/>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F446F45-C243-7246-AB03-502EF5D80C31}"/>
              </a:ext>
            </a:extLst>
          </p:cNvPr>
          <p:cNvSpPr>
            <a:spLocks noChangeAspect="1"/>
          </p:cNvSpPr>
          <p:nvPr/>
        </p:nvSpPr>
        <p:spPr>
          <a:xfrm>
            <a:off x="371142" y="3429000"/>
            <a:ext cx="4582524" cy="4582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6">
            <a:extLst>
              <a:ext uri="{FF2B5EF4-FFF2-40B4-BE49-F238E27FC236}">
                <a16:creationId xmlns:a16="http://schemas.microsoft.com/office/drawing/2014/main" id="{E607CBDC-259D-9048-8E17-F3EF9869FBF4}"/>
              </a:ext>
            </a:extLst>
          </p:cNvPr>
          <p:cNvSpPr>
            <a:spLocks noGrp="1"/>
          </p:cNvSpPr>
          <p:nvPr>
            <p:ph type="title"/>
          </p:nvPr>
        </p:nvSpPr>
        <p:spPr>
          <a:xfrm>
            <a:off x="521798" y="960719"/>
            <a:ext cx="4431868" cy="1325563"/>
          </a:xfrm>
        </p:spPr>
        <p:txBody>
          <a:bodyPr>
            <a:normAutofit/>
          </a:bodyPr>
          <a:lstStyle>
            <a:lvl1pPr>
              <a:defRPr sz="4000">
                <a:solidFill>
                  <a:schemeClr val="tx1"/>
                </a:solidFill>
              </a:defRPr>
            </a:lvl1pPr>
          </a:lstStyle>
          <a:p>
            <a:r>
              <a:rPr lang="de-DE"/>
              <a:t>Titelmasterformat durch Klicken bearbeiten</a:t>
            </a:r>
            <a:endParaRPr lang="de-DE" dirty="0"/>
          </a:p>
        </p:txBody>
      </p:sp>
      <p:sp>
        <p:nvSpPr>
          <p:cNvPr id="18" name="Untertitel 2">
            <a:extLst>
              <a:ext uri="{FF2B5EF4-FFF2-40B4-BE49-F238E27FC236}">
                <a16:creationId xmlns:a16="http://schemas.microsoft.com/office/drawing/2014/main" id="{1522CF57-A83D-B646-AA66-0C90B424CC11}"/>
              </a:ext>
            </a:extLst>
          </p:cNvPr>
          <p:cNvSpPr>
            <a:spLocks noGrp="1"/>
          </p:cNvSpPr>
          <p:nvPr>
            <p:ph type="subTitle" idx="1" hasCustomPrompt="1"/>
          </p:nvPr>
        </p:nvSpPr>
        <p:spPr>
          <a:xfrm>
            <a:off x="521799" y="3858894"/>
            <a:ext cx="4289701" cy="505385"/>
          </a:xfrm>
        </p:spPr>
        <p:txBody>
          <a:bodyPr anchor="b">
            <a:noAutofit/>
          </a:bodyPr>
          <a:lstStyle>
            <a:lvl1pPr marL="0" indent="0" algn="l">
              <a:buNone/>
              <a:defRPr sz="2800" b="1" i="0">
                <a:solidFill>
                  <a:schemeClr val="bg1"/>
                </a:solidFill>
                <a:latin typeface="Ubuntu" panose="020B050403060203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Schlagwort hinzufügen</a:t>
            </a:r>
          </a:p>
        </p:txBody>
      </p:sp>
      <p:sp>
        <p:nvSpPr>
          <p:cNvPr id="19" name="Dreieck 18">
            <a:extLst>
              <a:ext uri="{FF2B5EF4-FFF2-40B4-BE49-F238E27FC236}">
                <a16:creationId xmlns:a16="http://schemas.microsoft.com/office/drawing/2014/main" id="{0553509B-8940-064E-A6A1-107D355E40AB}"/>
              </a:ext>
            </a:extLst>
          </p:cNvPr>
          <p:cNvSpPr>
            <a:spLocks noChangeAspect="1"/>
          </p:cNvSpPr>
          <p:nvPr/>
        </p:nvSpPr>
        <p:spPr>
          <a:xfrm rot="10800000">
            <a:off x="684666" y="3411071"/>
            <a:ext cx="432000" cy="288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0" name="Textplatzhalter 22">
            <a:extLst>
              <a:ext uri="{FF2B5EF4-FFF2-40B4-BE49-F238E27FC236}">
                <a16:creationId xmlns:a16="http://schemas.microsoft.com/office/drawing/2014/main" id="{F2EACA99-006E-C94F-8C49-6F95098CD300}"/>
              </a:ext>
            </a:extLst>
          </p:cNvPr>
          <p:cNvSpPr>
            <a:spLocks noGrp="1"/>
          </p:cNvSpPr>
          <p:nvPr>
            <p:ph type="body" sz="quarter" idx="19"/>
          </p:nvPr>
        </p:nvSpPr>
        <p:spPr>
          <a:xfrm>
            <a:off x="521798" y="4543692"/>
            <a:ext cx="4289701" cy="2192388"/>
          </a:xfrm>
        </p:spPr>
        <p:txBody>
          <a:bodyPr/>
          <a:lstStyle>
            <a:lvl1pPr>
              <a:buClr>
                <a:schemeClr val="bg2"/>
              </a:buClr>
              <a:defRPr>
                <a:solidFill>
                  <a:schemeClr val="bg1"/>
                </a:solidFill>
              </a:defRPr>
            </a:lvl1pPr>
          </a:lstStyle>
          <a:p>
            <a:pPr lvl="0"/>
            <a:r>
              <a:rPr lang="de-DE"/>
              <a:t>Textmasterformat bearbeiten</a:t>
            </a:r>
          </a:p>
        </p:txBody>
      </p:sp>
      <p:sp>
        <p:nvSpPr>
          <p:cNvPr id="5" name="Bildplatzhalter 4">
            <a:extLst>
              <a:ext uri="{FF2B5EF4-FFF2-40B4-BE49-F238E27FC236}">
                <a16:creationId xmlns:a16="http://schemas.microsoft.com/office/drawing/2014/main" id="{1127FC2C-1FDC-9A4A-B7CF-F72DE3900785}"/>
              </a:ext>
            </a:extLst>
          </p:cNvPr>
          <p:cNvSpPr>
            <a:spLocks noGrp="1"/>
          </p:cNvSpPr>
          <p:nvPr>
            <p:ph type="pic" sz="quarter" idx="21"/>
          </p:nvPr>
        </p:nvSpPr>
        <p:spPr>
          <a:xfrm>
            <a:off x="5332731" y="0"/>
            <a:ext cx="6859269" cy="6858000"/>
          </a:xfrm>
        </p:spPr>
        <p:txBody>
          <a:bodyPr/>
          <a:lstStyle/>
          <a:p>
            <a:r>
              <a:rPr lang="de-DE"/>
              <a:t>Bild durch Klicken auf Symbol hinzufügen</a:t>
            </a:r>
          </a:p>
        </p:txBody>
      </p:sp>
      <p:sp>
        <p:nvSpPr>
          <p:cNvPr id="8" name="Rechteck 7">
            <a:extLst>
              <a:ext uri="{FF2B5EF4-FFF2-40B4-BE49-F238E27FC236}">
                <a16:creationId xmlns:a16="http://schemas.microsoft.com/office/drawing/2014/main" id="{51CBD71F-72D0-7548-A7CC-4B4DA302B3BC}"/>
              </a:ext>
            </a:extLst>
          </p:cNvPr>
          <p:cNvSpPr>
            <a:spLocks noChangeAspect="1"/>
          </p:cNvSpPr>
          <p:nvPr userDrawn="1"/>
        </p:nvSpPr>
        <p:spPr>
          <a:xfrm>
            <a:off x="371142" y="3429000"/>
            <a:ext cx="4582524" cy="4582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reieck 8">
            <a:extLst>
              <a:ext uri="{FF2B5EF4-FFF2-40B4-BE49-F238E27FC236}">
                <a16:creationId xmlns:a16="http://schemas.microsoft.com/office/drawing/2014/main" id="{7ECB337D-0B17-F542-8A5F-1E234154246E}"/>
              </a:ext>
            </a:extLst>
          </p:cNvPr>
          <p:cNvSpPr>
            <a:spLocks noChangeAspect="1"/>
          </p:cNvSpPr>
          <p:nvPr userDrawn="1"/>
        </p:nvSpPr>
        <p:spPr>
          <a:xfrm rot="10800000">
            <a:off x="684666" y="3411071"/>
            <a:ext cx="432000" cy="288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429182857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337F5D4-F59C-9E4B-AEAC-E90027BCE5A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918DD68-F303-1944-8E55-D08FD1A2D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40B2A04-674A-334E-8D2A-122DE245163C}"/>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AA2E-0444-4546-9E30-98E3F4C560A1}" type="datetime1">
              <a:rPr lang="de-DE" smtClean="0"/>
              <a:t>06.01.2025</a:t>
            </a:fld>
            <a:endParaRPr lang="de-DE" dirty="0"/>
          </a:p>
        </p:txBody>
      </p:sp>
      <p:sp>
        <p:nvSpPr>
          <p:cNvPr id="5" name="Fußzeilenplatzhalter 4">
            <a:extLst>
              <a:ext uri="{FF2B5EF4-FFF2-40B4-BE49-F238E27FC236}">
                <a16:creationId xmlns:a16="http://schemas.microsoft.com/office/drawing/2014/main" id="{387C311B-167F-8149-B9C0-FBF8C1C4B966}"/>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Fußzeile</a:t>
            </a:r>
            <a:endParaRPr lang="de-DE" dirty="0"/>
          </a:p>
        </p:txBody>
      </p:sp>
      <p:sp>
        <p:nvSpPr>
          <p:cNvPr id="6" name="Foliennummernplatzhalter 5">
            <a:extLst>
              <a:ext uri="{FF2B5EF4-FFF2-40B4-BE49-F238E27FC236}">
                <a16:creationId xmlns:a16="http://schemas.microsoft.com/office/drawing/2014/main" id="{618AA636-B8DD-D24B-9E32-3714D244C123}"/>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B97C5-A7B4-C146-BCBB-73F229F9830B}" type="slidenum">
              <a:rPr lang="de-DE" smtClean="0"/>
              <a:t>‹Nr.›</a:t>
            </a:fld>
            <a:endParaRPr lang="de-DE"/>
          </a:p>
        </p:txBody>
      </p:sp>
    </p:spTree>
    <p:extLst>
      <p:ext uri="{BB962C8B-B14F-4D97-AF65-F5344CB8AC3E}">
        <p14:creationId xmlns:p14="http://schemas.microsoft.com/office/powerpoint/2010/main" val="2896494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p:txStyles>
    <p:titleStyle>
      <a:lvl1pPr algn="l" defTabSz="914354" rtl="0" eaLnBrk="1" latinLnBrk="0" hangingPunct="1">
        <a:lnSpc>
          <a:spcPct val="90000"/>
        </a:lnSpc>
        <a:spcBef>
          <a:spcPct val="0"/>
        </a:spcBef>
        <a:buNone/>
        <a:defRPr sz="4400" u="none" kern="1200" baseline="0">
          <a:solidFill>
            <a:schemeClr val="tx2"/>
          </a:solidFill>
          <a:uFill>
            <a:solidFill>
              <a:schemeClr val="tx2"/>
            </a:solidFill>
          </a:uFill>
          <a:latin typeface="+mj-lt"/>
          <a:ea typeface="+mj-ea"/>
          <a:cs typeface="+mj-cs"/>
        </a:defRPr>
      </a:lvl1pPr>
    </p:titleStyle>
    <p:body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Ubuntu" panose="020B0504030602030204" pitchFamily="34" charset="0"/>
        <a:buChar char="›"/>
        <a:defRPr sz="2400" u="none" kern="1200" baseline="0">
          <a:solidFill>
            <a:schemeClr val="tx1"/>
          </a:solidFill>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Ubuntu" panose="020B0504030602030204" pitchFamily="34" charset="0"/>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Ubuntu" panose="020B0504030602030204" pitchFamily="34" charset="0"/>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vatican.va/roman_curia/congregations/cfaith/documents/rc_con_cfaith_doc_19751229_persona-humana_ge.html" TargetMode="External"/><Relationship Id="rId7" Type="http://schemas.openxmlformats.org/officeDocument/2006/relationships/hyperlink" Target="https://www.kath.ruhr-uni-bochum.de/dogmatik/agenda/index.html.de" TargetMode="External"/><Relationship Id="rId2" Type="http://schemas.openxmlformats.org/officeDocument/2006/relationships/hyperlink" Target="https://www.huk.org/themen/umgang-mit-bibeltexten/104-bibel-und-homosexualitaet" TargetMode="External"/><Relationship Id="rId1" Type="http://schemas.openxmlformats.org/officeDocument/2006/relationships/slideLayout" Target="../slideLayouts/slideLayout2.xml"/><Relationship Id="rId6" Type="http://schemas.openxmlformats.org/officeDocument/2006/relationships/hyperlink" Target="https://www.domradio.de/artikel/ansgar-wucherpfennig-zieht-bilanz-rektor-der-hochschule-sankt-georgen-scheidet-aus-dem-amt" TargetMode="External"/><Relationship Id="rId5" Type="http://schemas.openxmlformats.org/officeDocument/2006/relationships/hyperlink" Target="https://www.vatican.va/roman_curia/congregations/ccatheduc/documents/rc_con_ccatheduc_doc_20051104_istruzione_ge.html" TargetMode="External"/><Relationship Id="rId4" Type="http://schemas.openxmlformats.org/officeDocument/2006/relationships/hyperlink" Target="https://www.vatican.va/archive/DEU0035/_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synodalerweg.de/fileadmin/Synodalerweg/Dokumente_Reden_Beitraege/beschluesse-broschueren/SW13-Handlungstext_Segensfeiern-fuer_Paare-die-sich-lieben_NEU.pdf" TargetMode="External"/><Relationship Id="rId2" Type="http://schemas.openxmlformats.org/officeDocument/2006/relationships/hyperlink" Target="https://www.synodalerweg.de/fileadmin/Synodalerweg/Dokumente_Reden_Beitraege/beschluesse-broschueren/SW8-Handlungstext_Lehramtliche-Neubewertung-von-Homosexualitaet_2022.pdf" TargetMode="External"/><Relationship Id="rId1" Type="http://schemas.openxmlformats.org/officeDocument/2006/relationships/slideLayout" Target="../slideLayouts/slideLayout2.xml"/><Relationship Id="rId4" Type="http://schemas.openxmlformats.org/officeDocument/2006/relationships/hyperlink" Target="https://www.synodalerweg.de/fileadmin/Synodalerweg/Dokumente_Reden_Beitraege/beschluesse-broschueren/SW15-Handlungstext_Umgang_mit_geschlechtlicher_Vielfal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Historisch-kritische_Methode_(Theologie)" TargetMode="External"/><Relationship Id="rId7" Type="http://schemas.openxmlformats.org/officeDocument/2006/relationships/hyperlink" Target="https://de.wikipedia.org/wiki/Sexualethi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e.wikipedia.org/wiki/Promiskuit%C3%A4t" TargetMode="External"/><Relationship Id="rId5" Type="http://schemas.openxmlformats.org/officeDocument/2006/relationships/hyperlink" Target="https://de.wikipedia.org/wiki/Prostitution" TargetMode="External"/><Relationship Id="rId4" Type="http://schemas.openxmlformats.org/officeDocument/2006/relationships/hyperlink" Target="https://de.wikipedia.org/wiki/Vergewaltigu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E5E20-FF4D-7A46-80B1-E282992F7024}"/>
              </a:ext>
            </a:extLst>
          </p:cNvPr>
          <p:cNvSpPr>
            <a:spLocks noGrp="1"/>
          </p:cNvSpPr>
          <p:nvPr>
            <p:ph type="ctrTitle"/>
          </p:nvPr>
        </p:nvSpPr>
        <p:spPr/>
        <p:txBody>
          <a:bodyPr/>
          <a:lstStyle/>
          <a:p>
            <a:r>
              <a:rPr lang="de-DE" dirty="0" err="1"/>
              <a:t>Queerer</a:t>
            </a:r>
            <a:r>
              <a:rPr lang="de-DE" dirty="0"/>
              <a:t> Gesprächsabend</a:t>
            </a:r>
          </a:p>
        </p:txBody>
      </p:sp>
      <p:sp>
        <p:nvSpPr>
          <p:cNvPr id="3" name="Untertitel 2">
            <a:extLst>
              <a:ext uri="{FF2B5EF4-FFF2-40B4-BE49-F238E27FC236}">
                <a16:creationId xmlns:a16="http://schemas.microsoft.com/office/drawing/2014/main" id="{9C7394A0-FA96-414F-972E-933B15B79837}"/>
              </a:ext>
            </a:extLst>
          </p:cNvPr>
          <p:cNvSpPr>
            <a:spLocks noGrp="1"/>
          </p:cNvSpPr>
          <p:nvPr>
            <p:ph type="subTitle" idx="1"/>
          </p:nvPr>
        </p:nvSpPr>
        <p:spPr/>
        <p:txBody>
          <a:bodyPr/>
          <a:lstStyle/>
          <a:p>
            <a:r>
              <a:rPr lang="de-DE" sz="2800" dirty="0"/>
              <a:t>Bibel, kirchliche Lehre</a:t>
            </a:r>
          </a:p>
        </p:txBody>
      </p:sp>
      <p:sp>
        <p:nvSpPr>
          <p:cNvPr id="4" name="Textplatzhalter 3">
            <a:extLst>
              <a:ext uri="{FF2B5EF4-FFF2-40B4-BE49-F238E27FC236}">
                <a16:creationId xmlns:a16="http://schemas.microsoft.com/office/drawing/2014/main" id="{FC7C5797-96BC-2341-8599-A3F416CABE3C}"/>
              </a:ext>
            </a:extLst>
          </p:cNvPr>
          <p:cNvSpPr>
            <a:spLocks noGrp="1"/>
          </p:cNvSpPr>
          <p:nvPr>
            <p:ph type="body" sz="quarter" idx="13"/>
          </p:nvPr>
        </p:nvSpPr>
        <p:spPr/>
        <p:txBody>
          <a:bodyPr/>
          <a:lstStyle/>
          <a:p>
            <a:r>
              <a:rPr lang="de-DE" dirty="0"/>
              <a:t>Wer sagt was?</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0000">
            <a:off x="9141679" y="808920"/>
            <a:ext cx="2318684" cy="1063556"/>
          </a:xfrm>
          <a:prstGeom prst="rect">
            <a:avLst/>
          </a:prstGeom>
        </p:spPr>
      </p:pic>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5012" t="8851" r="31944" b="27472"/>
          <a:stretch/>
        </p:blipFill>
        <p:spPr>
          <a:xfrm rot="-780000">
            <a:off x="285135" y="5109210"/>
            <a:ext cx="2192594" cy="1373596"/>
          </a:xfrm>
          <a:prstGeom prst="rect">
            <a:avLst/>
          </a:prstGeom>
        </p:spPr>
      </p:pic>
    </p:spTree>
    <p:extLst>
      <p:ext uri="{BB962C8B-B14F-4D97-AF65-F5344CB8AC3E}">
        <p14:creationId xmlns:p14="http://schemas.microsoft.com/office/powerpoint/2010/main" val="170795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3"/>
          </p:nvPr>
        </p:nvSpPr>
        <p:spPr/>
        <p:txBody>
          <a:bodyPr>
            <a:normAutofit fontScale="40000" lnSpcReduction="20000"/>
          </a:bodyPr>
          <a:lstStyle/>
          <a:p>
            <a:pPr>
              <a:lnSpc>
                <a:spcPct val="150000"/>
              </a:lnSpc>
            </a:pPr>
            <a:r>
              <a:rPr lang="de-DE" dirty="0"/>
              <a:t>„Gestützt auf die Heilige Schrift, die sie als schlimme Abirrung bezeichnet [Vgl. Gen 19, 1-29; Röm 1,24-27; 1 Kor 6,10; 1 Tim 1,10.], hat die kirchliche Überlieferung stets erklärt, „</a:t>
            </a:r>
            <a:r>
              <a:rPr lang="de-DE" dirty="0" err="1"/>
              <a:t>daß</a:t>
            </a:r>
            <a:r>
              <a:rPr lang="de-DE" dirty="0"/>
              <a:t> die </a:t>
            </a:r>
            <a:r>
              <a:rPr lang="de-DE" b="1" dirty="0"/>
              <a:t>homosexuellen Handlungen </a:t>
            </a:r>
            <a:r>
              <a:rPr lang="de-DE" dirty="0"/>
              <a:t>in sich nicht in Ordnung sind" (CDF, </a:t>
            </a:r>
            <a:r>
              <a:rPr lang="de-DE" dirty="0" err="1"/>
              <a:t>Erkl</a:t>
            </a:r>
            <a:r>
              <a:rPr lang="de-DE" dirty="0"/>
              <a:t>. „Persona </a:t>
            </a:r>
            <a:r>
              <a:rPr lang="de-DE" dirty="0" err="1"/>
              <a:t>humana</a:t>
            </a:r>
            <a:r>
              <a:rPr lang="de-DE" dirty="0"/>
              <a:t>" 8). Sie verstoßen gegen das natürliche Gesetz, denn die Weitergabe des Lebens bleibt beim Geschlechtsakt ausgeschlossen. Sie entspringen nicht einer wahren affektiven und geschlechtlichen Ergänzungsbedürftigkeit. Sie sind in keinem Fall zu billigen.“</a:t>
            </a:r>
          </a:p>
        </p:txBody>
      </p:sp>
      <p:sp>
        <p:nvSpPr>
          <p:cNvPr id="7" name="Textplatzhalter 6"/>
          <p:cNvSpPr>
            <a:spLocks noGrp="1"/>
          </p:cNvSpPr>
          <p:nvPr>
            <p:ph type="body" sz="quarter" idx="14"/>
          </p:nvPr>
        </p:nvSpPr>
        <p:spPr/>
        <p:txBody>
          <a:bodyPr/>
          <a:lstStyle/>
          <a:p>
            <a:r>
              <a:rPr lang="de-DE" dirty="0"/>
              <a:t>2005: Katechismus Nr. 2357</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10</a:t>
            </a:fld>
            <a:endParaRPr lang="de-DE"/>
          </a:p>
        </p:txBody>
      </p:sp>
    </p:spTree>
    <p:extLst>
      <p:ext uri="{BB962C8B-B14F-4D97-AF65-F5344CB8AC3E}">
        <p14:creationId xmlns:p14="http://schemas.microsoft.com/office/powerpoint/2010/main" val="289444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3"/>
          </p:nvPr>
        </p:nvSpPr>
        <p:spPr/>
        <p:txBody>
          <a:bodyPr>
            <a:normAutofit fontScale="55000" lnSpcReduction="20000"/>
          </a:bodyPr>
          <a:lstStyle/>
          <a:p>
            <a:pPr>
              <a:lnSpc>
                <a:spcPct val="150000"/>
              </a:lnSpc>
            </a:pPr>
            <a:r>
              <a:rPr lang="de-DE" dirty="0"/>
              <a:t>Eine nicht geringe Anzahl von Männern und Frauen haben tiefsitzende homosexuelle Tendenzen. Diese Neigung, die objektiv ungeordnet ist, stellt für die meisten von ihnen eine Prüfung dar. Ihnen ist mit Achtung, Mitgefühl und Takt zu begegnen. </a:t>
            </a:r>
          </a:p>
        </p:txBody>
      </p:sp>
      <p:sp>
        <p:nvSpPr>
          <p:cNvPr id="7" name="Textplatzhalter 6"/>
          <p:cNvSpPr>
            <a:spLocks noGrp="1"/>
          </p:cNvSpPr>
          <p:nvPr>
            <p:ph type="body" sz="quarter" idx="14"/>
          </p:nvPr>
        </p:nvSpPr>
        <p:spPr/>
        <p:txBody>
          <a:bodyPr/>
          <a:lstStyle/>
          <a:p>
            <a:r>
              <a:rPr lang="de-DE" dirty="0"/>
              <a:t>2005 Katechismus Nr. 2358</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11</a:t>
            </a:fld>
            <a:endParaRPr lang="de-DE"/>
          </a:p>
        </p:txBody>
      </p:sp>
    </p:spTree>
    <p:extLst>
      <p:ext uri="{BB962C8B-B14F-4D97-AF65-F5344CB8AC3E}">
        <p14:creationId xmlns:p14="http://schemas.microsoft.com/office/powerpoint/2010/main" val="202853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3"/>
          </p:nvPr>
        </p:nvSpPr>
        <p:spPr/>
        <p:txBody>
          <a:bodyPr>
            <a:normAutofit fontScale="40000" lnSpcReduction="20000"/>
          </a:bodyPr>
          <a:lstStyle/>
          <a:p>
            <a:pPr>
              <a:lnSpc>
                <a:spcPct val="150000"/>
              </a:lnSpc>
            </a:pPr>
            <a:r>
              <a:rPr lang="de-DE" dirty="0"/>
              <a:t>Im Licht dieser Lehre </a:t>
            </a:r>
            <a:r>
              <a:rPr lang="de-DE" i="1" dirty="0"/>
              <a:t>(des Katechismus)</a:t>
            </a:r>
            <a:r>
              <a:rPr lang="de-DE" dirty="0"/>
              <a:t> hält es dieses Dikasterium im Einverständnis mit der Kongregation für den Gottesdienst und die </a:t>
            </a:r>
            <a:r>
              <a:rPr lang="de-DE" dirty="0" err="1"/>
              <a:t>Sakramentenordnung</a:t>
            </a:r>
            <a:r>
              <a:rPr lang="de-DE" dirty="0"/>
              <a:t> für notwendig, mit aller Klarheit festzustellen, dass die Kirche – bei aller Achtung der betroffenen Personen – jene nicht für das Priesterseminar und zu den heiligen Weihen zulassen kann, die Homosexualität praktizieren, tiefsitzende homosexuelle Tendenzen haben oder eine so genannte homosexuelle Kultur unterstützen.</a:t>
            </a:r>
          </a:p>
        </p:txBody>
      </p:sp>
      <p:sp>
        <p:nvSpPr>
          <p:cNvPr id="7" name="Textplatzhalter 6"/>
          <p:cNvSpPr>
            <a:spLocks noGrp="1"/>
          </p:cNvSpPr>
          <p:nvPr>
            <p:ph type="body" sz="quarter" idx="14"/>
          </p:nvPr>
        </p:nvSpPr>
        <p:spPr/>
        <p:txBody>
          <a:bodyPr/>
          <a:lstStyle/>
          <a:p>
            <a:r>
              <a:rPr lang="de-DE" dirty="0"/>
              <a:t>2005: Instruktion Kongregation für das Bildungswesen</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12</a:t>
            </a:fld>
            <a:endParaRPr lang="de-DE"/>
          </a:p>
        </p:txBody>
      </p:sp>
    </p:spTree>
    <p:extLst>
      <p:ext uri="{BB962C8B-B14F-4D97-AF65-F5344CB8AC3E}">
        <p14:creationId xmlns:p14="http://schemas.microsoft.com/office/powerpoint/2010/main" val="298251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3"/>
          </p:nvPr>
        </p:nvSpPr>
        <p:spPr/>
        <p:txBody>
          <a:bodyPr>
            <a:normAutofit fontScale="55000" lnSpcReduction="20000"/>
          </a:bodyPr>
          <a:lstStyle/>
          <a:p>
            <a:pPr>
              <a:lnSpc>
                <a:spcPct val="150000"/>
              </a:lnSpc>
            </a:pPr>
            <a:r>
              <a:rPr lang="de-DE" dirty="0"/>
              <a:t>Rom verweigert die Zustimmung , Prof. Wucherpfennig zum Rektor der PTH St. Georgen in Frankfurt. </a:t>
            </a:r>
            <a:br>
              <a:rPr lang="de-DE" dirty="0"/>
            </a:br>
            <a:r>
              <a:rPr lang="de-DE" dirty="0"/>
              <a:t>Ansgar Wucherpfennig SJ hat sich mehrfach eingesetzt für die Akzeptanz homosexueller Frauen und Männer in der Kirche.</a:t>
            </a:r>
          </a:p>
        </p:txBody>
      </p:sp>
      <p:sp>
        <p:nvSpPr>
          <p:cNvPr id="7" name="Textplatzhalter 6"/>
          <p:cNvSpPr>
            <a:spLocks noGrp="1"/>
          </p:cNvSpPr>
          <p:nvPr>
            <p:ph type="body" sz="quarter" idx="14"/>
          </p:nvPr>
        </p:nvSpPr>
        <p:spPr/>
        <p:txBody>
          <a:bodyPr/>
          <a:lstStyle/>
          <a:p>
            <a:r>
              <a:rPr lang="de-DE" dirty="0"/>
              <a:t>2018: Fall Wucherpfennig</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13</a:t>
            </a:fld>
            <a:endParaRPr lang="de-DE"/>
          </a:p>
        </p:txBody>
      </p:sp>
    </p:spTree>
    <p:extLst>
      <p:ext uri="{BB962C8B-B14F-4D97-AF65-F5344CB8AC3E}">
        <p14:creationId xmlns:p14="http://schemas.microsoft.com/office/powerpoint/2010/main" val="255901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55000" lnSpcReduction="20000"/>
          </a:bodyPr>
          <a:lstStyle/>
          <a:p>
            <a:pPr>
              <a:lnSpc>
                <a:spcPct val="150000"/>
              </a:lnSpc>
            </a:pPr>
            <a:r>
              <a:rPr lang="de-DE" dirty="0"/>
              <a:t>2021: Glaubenskongregation</a:t>
            </a:r>
            <a:br>
              <a:rPr lang="de-DE" dirty="0"/>
            </a:br>
            <a:br>
              <a:rPr lang="de-DE" dirty="0"/>
            </a:br>
            <a:r>
              <a:rPr lang="de-DE" dirty="0">
                <a:solidFill>
                  <a:srgbClr val="C00000"/>
                </a:solidFill>
              </a:rPr>
              <a:t>AUF DAS VORGELEGTE DUBIUM: </a:t>
            </a:r>
            <a:br>
              <a:rPr lang="de-DE" dirty="0">
                <a:solidFill>
                  <a:srgbClr val="C00000"/>
                </a:solidFill>
              </a:rPr>
            </a:br>
            <a:r>
              <a:rPr lang="de-DE" dirty="0"/>
              <a:t>Hat die Kirche die Vollmacht, Verbindungen von Personen gleichen Geschlechts zu segnen? </a:t>
            </a:r>
            <a:br>
              <a:rPr lang="de-DE" dirty="0"/>
            </a:br>
            <a:r>
              <a:rPr lang="de-DE" dirty="0">
                <a:solidFill>
                  <a:srgbClr val="C00000"/>
                </a:solidFill>
              </a:rPr>
              <a:t>WIRD GEANTWORTET: </a:t>
            </a:r>
            <a:r>
              <a:rPr lang="de-DE" dirty="0"/>
              <a:t>Nein.</a:t>
            </a:r>
            <a:br>
              <a:rPr lang="de-DE" dirty="0"/>
            </a:br>
            <a:br>
              <a:rPr lang="de-DE" dirty="0"/>
            </a:br>
            <a:r>
              <a:rPr lang="de-DE" dirty="0"/>
              <a:t>„Um der Natur der Sakramentalien zu entsprechen, ist es deshalb erforderlich, dass … die zu segnende Wirklichkeit objektiv und positiv daraufhin geordnet ist, die Gnade zu empfangen und auszudrücken, und zwar im Dienst der Pläne Gottes, die in die Schöpfung eingeschrieben und von Christus dem Herrn vollständig offenbart sind. Mit dem Wesen der von der Kirche erteilten Segnung ist daher nur vereinbar, was an sich daraufhin geordnet ist, diesen Plänen zu dienen.</a:t>
            </a:r>
            <a:br>
              <a:rPr lang="de-DE" dirty="0"/>
            </a:br>
            <a:br>
              <a:rPr lang="de-DE" dirty="0"/>
            </a:br>
            <a:r>
              <a:rPr lang="de-DE" dirty="0"/>
              <a:t>Aus diesem Grund ist es nicht erlaubt, Beziehungen oder selbst stabilen Partnerschaften einen Segen zu erteilen, die eine sexuelle Praxis außerhalb der Ehe </a:t>
            </a:r>
          </a:p>
          <a:p>
            <a:pPr>
              <a:lnSpc>
                <a:spcPct val="150000"/>
              </a:lnSpc>
            </a:pPr>
            <a:endParaRPr lang="de-DE" dirty="0"/>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14</a:t>
            </a:fld>
            <a:endParaRPr lang="de-DE"/>
          </a:p>
        </p:txBody>
      </p:sp>
      <p:sp>
        <p:nvSpPr>
          <p:cNvPr id="6" name="Titel 5"/>
          <p:cNvSpPr>
            <a:spLocks noGrp="1"/>
          </p:cNvSpPr>
          <p:nvPr>
            <p:ph type="title"/>
          </p:nvPr>
        </p:nvSpPr>
        <p:spPr/>
        <p:txBody>
          <a:bodyPr/>
          <a:lstStyle/>
          <a:p>
            <a:r>
              <a:rPr lang="de-DE" dirty="0"/>
              <a:t>Aussagen des kirchlichen Lehramtes</a:t>
            </a:r>
          </a:p>
        </p:txBody>
      </p:sp>
    </p:spTree>
    <p:extLst>
      <p:ext uri="{BB962C8B-B14F-4D97-AF65-F5344CB8AC3E}">
        <p14:creationId xmlns:p14="http://schemas.microsoft.com/office/powerpoint/2010/main" val="364532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a:t>Weitere Entwicklungen: Synodaler Weg</a:t>
            </a:r>
          </a:p>
        </p:txBody>
      </p:sp>
      <p:sp>
        <p:nvSpPr>
          <p:cNvPr id="2" name="Inhaltsplatzhalter 1"/>
          <p:cNvSpPr>
            <a:spLocks noGrp="1"/>
          </p:cNvSpPr>
          <p:nvPr>
            <p:ph type="subTitle" idx="1"/>
          </p:nvPr>
        </p:nvSpPr>
        <p:spPr/>
        <p:txBody>
          <a:bodyPr>
            <a:normAutofit fontScale="77500" lnSpcReduction="20000"/>
          </a:bodyPr>
          <a:lstStyle/>
          <a:p>
            <a:pPr>
              <a:lnSpc>
                <a:spcPct val="150000"/>
              </a:lnSpc>
            </a:pPr>
            <a:r>
              <a:rPr lang="de-DE" dirty="0"/>
              <a:t>#Out in Church</a:t>
            </a:r>
          </a:p>
        </p:txBody>
      </p:sp>
      <p:sp>
        <p:nvSpPr>
          <p:cNvPr id="7" name="Textplatzhalter 6"/>
          <p:cNvSpPr>
            <a:spLocks noGrp="1"/>
          </p:cNvSpPr>
          <p:nvPr>
            <p:ph type="body" sz="quarter" idx="19"/>
          </p:nvPr>
        </p:nvSpPr>
        <p:spPr/>
        <p:txBody>
          <a:bodyPr>
            <a:normAutofit fontScale="70000" lnSpcReduction="20000"/>
          </a:bodyPr>
          <a:lstStyle/>
          <a:p>
            <a:r>
              <a:rPr lang="de-DE" dirty="0"/>
              <a:t>Am 24. Januar 2022 erklärten 125 Personen ihr gemeinsames Coming-out als lesbisch, schwul, bisexuell, </a:t>
            </a:r>
            <a:r>
              <a:rPr lang="de-DE" dirty="0" err="1"/>
              <a:t>transgender</a:t>
            </a:r>
            <a:r>
              <a:rPr lang="de-DE" dirty="0"/>
              <a:t>, intergeschlechtlich oder nichtbinär, um so „zur Erneuerung der Glaubwürdigkeit und Menschenfreundlichkeit der katholischen Kirche“ beizutragen</a:t>
            </a:r>
          </a:p>
        </p:txBody>
      </p:sp>
      <p:sp>
        <p:nvSpPr>
          <p:cNvPr id="5" name="Foliennummernplatzhalter 4"/>
          <p:cNvSpPr>
            <a:spLocks noGrp="1"/>
          </p:cNvSpPr>
          <p:nvPr>
            <p:ph type="sldNum" sz="quarter" idx="4294967295"/>
          </p:nvPr>
        </p:nvSpPr>
        <p:spPr>
          <a:xfrm>
            <a:off x="9448800" y="6356350"/>
            <a:ext cx="2743200" cy="365125"/>
          </a:xfrm>
        </p:spPr>
        <p:txBody>
          <a:bodyPr/>
          <a:lstStyle/>
          <a:p>
            <a:fld id="{781B97C5-A7B4-C146-BCBB-73F229F9830B}" type="slidenum">
              <a:rPr lang="de-DE" smtClean="0"/>
              <a:t>15</a:t>
            </a:fld>
            <a:endParaRPr lang="de-DE"/>
          </a:p>
        </p:txBody>
      </p:sp>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240" y="546100"/>
            <a:ext cx="6929760" cy="5651500"/>
          </a:xfrm>
          <a:prstGeom prst="rect">
            <a:avLst/>
          </a:prstGeom>
        </p:spPr>
      </p:pic>
    </p:spTree>
    <p:extLst>
      <p:ext uri="{BB962C8B-B14F-4D97-AF65-F5344CB8AC3E}">
        <p14:creationId xmlns:p14="http://schemas.microsoft.com/office/powerpoint/2010/main" val="277407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a:lnSpc>
                <a:spcPct val="150000"/>
              </a:lnSpc>
            </a:pPr>
            <a:r>
              <a:rPr lang="de-DE" dirty="0"/>
              <a:t>8.9.2022 Grundtext zur Katholischen Sexualmoral</a:t>
            </a:r>
          </a:p>
          <a:p>
            <a:pPr marL="0" indent="0">
              <a:lnSpc>
                <a:spcPct val="150000"/>
              </a:lnSpc>
              <a:buNone/>
            </a:pPr>
            <a:br>
              <a:rPr lang="de-DE" dirty="0"/>
            </a:br>
            <a:r>
              <a:rPr lang="de-DE" dirty="0"/>
              <a:t>In der christlichen Ehe müsse nicht bei jedem Geschlechtsverkehr die Offenheit für Nachwuchs "biologisch realisiert" werden. Betont wird, dass sich homosexuelle Partnerschaften sowie wiederverheiratete Geschiedene "unter dem ausdrücklich von der Kirche zugesprochenen Segen Gottes gestellt sehen können". Überdies sei die Anerkennung der Gleichwertigkeit und Legitimität nicht-heterosexueller Orientierungen "dringend geboten". Das Papier erteilt sogenannten Konversionstherapien für Homosexuelle eine deutliche Absage. Ferner setzt es sich mit der Situation nicht-binärer Menschen auseinander.</a:t>
            </a:r>
            <a:br>
              <a:rPr lang="de-DE" dirty="0"/>
            </a:br>
            <a:br>
              <a:rPr lang="de-DE" dirty="0"/>
            </a:br>
            <a:r>
              <a:rPr lang="de-DE" dirty="0"/>
              <a:t>Gescheitert an der Sperrminorität der Bischöfe</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16</a:t>
            </a:fld>
            <a:endParaRPr lang="de-DE"/>
          </a:p>
        </p:txBody>
      </p:sp>
      <p:sp>
        <p:nvSpPr>
          <p:cNvPr id="6" name="Titel 5"/>
          <p:cNvSpPr>
            <a:spLocks noGrp="1"/>
          </p:cNvSpPr>
          <p:nvPr>
            <p:ph type="title"/>
          </p:nvPr>
        </p:nvSpPr>
        <p:spPr/>
        <p:txBody>
          <a:bodyPr/>
          <a:lstStyle/>
          <a:p>
            <a:r>
              <a:rPr lang="de-DE" dirty="0"/>
              <a:t>Weitere Entwicklungen: Synodaler Weg</a:t>
            </a:r>
          </a:p>
        </p:txBody>
      </p:sp>
    </p:spTree>
    <p:extLst>
      <p:ext uri="{BB962C8B-B14F-4D97-AF65-F5344CB8AC3E}">
        <p14:creationId xmlns:p14="http://schemas.microsoft.com/office/powerpoint/2010/main" val="162388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a:lnSpc>
                <a:spcPct val="150000"/>
              </a:lnSpc>
            </a:pPr>
            <a:r>
              <a:rPr lang="de-DE" dirty="0"/>
              <a:t>Handlungstexte</a:t>
            </a:r>
            <a:br>
              <a:rPr lang="de-DE" dirty="0"/>
            </a:br>
            <a:br>
              <a:rPr lang="de-DE" dirty="0"/>
            </a:br>
            <a:r>
              <a:rPr lang="de-DE" dirty="0"/>
              <a:t>2022:  Die Synodalversammlung empfiehlt dem Papst, lehramtlich eine Präzisierung und Neubewertung der Homosexualität vorzunehmen. </a:t>
            </a:r>
            <a:br>
              <a:rPr lang="de-DE" dirty="0"/>
            </a:br>
            <a:br>
              <a:rPr lang="de-DE" dirty="0"/>
            </a:br>
            <a:r>
              <a:rPr lang="de-DE" dirty="0"/>
              <a:t>2023: Die Synodalversammlung empfiehlt der Deutschen Bischofskonferenz und dem Zentralkomitee der deutschen Katholiken, die Thematik von Segensfeiern gemeinsam mit Mitgliedern des Forums IV und betroffenen Personen … zu besprechen und zeitnah angemessene liturgische Feiern zu entwickeln und einzuführen.</a:t>
            </a:r>
            <a:br>
              <a:rPr lang="de-DE" dirty="0"/>
            </a:br>
            <a:br>
              <a:rPr lang="de-DE" dirty="0"/>
            </a:br>
            <a:r>
              <a:rPr lang="de-DE" dirty="0"/>
              <a:t>2023: . Die geschlechtliche Identität stellt keinen Nichteinstellungs- oder Kündigungsgrund im Sinne der Grundordnung des kirchlichen Dienstes im Rahmen kirchlicher Arbeitsverhältnisse dar.</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17</a:t>
            </a:fld>
            <a:endParaRPr lang="de-DE"/>
          </a:p>
        </p:txBody>
      </p:sp>
      <p:sp>
        <p:nvSpPr>
          <p:cNvPr id="6" name="Titel 5"/>
          <p:cNvSpPr>
            <a:spLocks noGrp="1"/>
          </p:cNvSpPr>
          <p:nvPr>
            <p:ph type="title"/>
          </p:nvPr>
        </p:nvSpPr>
        <p:spPr/>
        <p:txBody>
          <a:bodyPr/>
          <a:lstStyle/>
          <a:p>
            <a:r>
              <a:rPr lang="de-DE" dirty="0"/>
              <a:t>Weitere Entwicklungen: Synodaler Weg</a:t>
            </a:r>
          </a:p>
        </p:txBody>
      </p:sp>
    </p:spTree>
    <p:extLst>
      <p:ext uri="{BB962C8B-B14F-4D97-AF65-F5344CB8AC3E}">
        <p14:creationId xmlns:p14="http://schemas.microsoft.com/office/powerpoint/2010/main" val="29121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t>Fazit</a:t>
            </a:r>
          </a:p>
        </p:txBody>
      </p:sp>
      <p:sp>
        <p:nvSpPr>
          <p:cNvPr id="2" name="Inhaltsplatzhalter 1"/>
          <p:cNvSpPr>
            <a:spLocks noGrp="1"/>
          </p:cNvSpPr>
          <p:nvPr>
            <p:ph type="subTitle" idx="1"/>
          </p:nvPr>
        </p:nvSpPr>
        <p:spPr/>
        <p:txBody>
          <a:bodyPr>
            <a:normAutofit fontScale="47500" lnSpcReduction="20000"/>
          </a:bodyPr>
          <a:lstStyle/>
          <a:p>
            <a:pPr>
              <a:lnSpc>
                <a:spcPct val="150000"/>
              </a:lnSpc>
            </a:pPr>
            <a:r>
              <a:rPr lang="de-DE" sz="3600" dirty="0"/>
              <a:t>Eine Veränderung hat begonnen. </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18</a:t>
            </a:fld>
            <a:endParaRPr lang="de-DE"/>
          </a:p>
        </p:txBody>
      </p:sp>
      <p:sp>
        <p:nvSpPr>
          <p:cNvPr id="7" name="Textplatzhalter 6"/>
          <p:cNvSpPr>
            <a:spLocks noGrp="1"/>
          </p:cNvSpPr>
          <p:nvPr>
            <p:ph type="body" sz="quarter" idx="13"/>
          </p:nvPr>
        </p:nvSpPr>
        <p:spPr/>
        <p:txBody>
          <a:bodyPr>
            <a:normAutofit fontScale="55000" lnSpcReduction="20000"/>
          </a:bodyPr>
          <a:lstStyle/>
          <a:p>
            <a:r>
              <a:rPr lang="de-DE" dirty="0"/>
              <a:t>Wie sie weitergeht,</a:t>
            </a:r>
          </a:p>
          <a:p>
            <a:r>
              <a:rPr lang="de-DE" dirty="0"/>
              <a:t>Wird auch viel über die Kirche aussagen</a:t>
            </a:r>
          </a:p>
        </p:txBody>
      </p:sp>
    </p:spTree>
    <p:extLst>
      <p:ext uri="{BB962C8B-B14F-4D97-AF65-F5344CB8AC3E}">
        <p14:creationId xmlns:p14="http://schemas.microsoft.com/office/powerpoint/2010/main" val="410868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9B6F23-2008-44FD-9F64-594E22017357}"/>
              </a:ext>
            </a:extLst>
          </p:cNvPr>
          <p:cNvSpPr>
            <a:spLocks noGrp="1"/>
          </p:cNvSpPr>
          <p:nvPr>
            <p:ph idx="1"/>
          </p:nvPr>
        </p:nvSpPr>
        <p:spPr/>
        <p:txBody>
          <a:bodyPr>
            <a:normAutofit fontScale="47500" lnSpcReduction="20000"/>
          </a:bodyPr>
          <a:lstStyle/>
          <a:p>
            <a:pPr marL="0" indent="0">
              <a:buNone/>
            </a:pPr>
            <a:r>
              <a:rPr lang="de-DE" dirty="0"/>
              <a:t>Die Informationen in dieser Präsentation wurden auf Basis der folgenden Quellen zusammengestellt:</a:t>
            </a:r>
            <a:endParaRPr lang="de-DE" dirty="0">
              <a:hlinkClick r:id="rId2"/>
            </a:endParaRPr>
          </a:p>
          <a:p>
            <a:pPr marL="0" indent="0">
              <a:buNone/>
            </a:pPr>
            <a:endParaRPr lang="de-DE" dirty="0">
              <a:hlinkClick r:id="rId2"/>
            </a:endParaRPr>
          </a:p>
          <a:p>
            <a:r>
              <a:rPr lang="de-DE" dirty="0">
                <a:hlinkClick r:id="rId2"/>
              </a:rPr>
              <a:t>https://www.huk.org/themen/umgang-mit-bibeltexten/104-bibel-und-homosexualitaet</a:t>
            </a:r>
            <a:endParaRPr lang="de-DE" dirty="0"/>
          </a:p>
          <a:p>
            <a:r>
              <a:rPr lang="nn-NO" dirty="0">
                <a:hlinkClick r:id="rId3"/>
              </a:rPr>
              <a:t>https://www.vatican.va/roman_curia/congregations/cfaith/documents/rc_con_cfaith_doc_19751229_persona-humana_ge.html</a:t>
            </a:r>
            <a:endParaRPr lang="nn-NO" dirty="0"/>
          </a:p>
          <a:p>
            <a:r>
              <a:rPr lang="de-DE" dirty="0">
                <a:hlinkClick r:id="rId4"/>
              </a:rPr>
              <a:t>https://www.vatican.va/roman_curia/congregations/cfaith/documents/rc_con_cfaith_doc_19861001_homosexual-persons_ge.html </a:t>
            </a:r>
          </a:p>
          <a:p>
            <a:r>
              <a:rPr lang="de-DE" dirty="0">
                <a:hlinkClick r:id="rId4"/>
              </a:rPr>
              <a:t>https://www.vatican.va/archive/DEU0035/_INDEX.HTM</a:t>
            </a:r>
            <a:endParaRPr lang="de-DE" dirty="0"/>
          </a:p>
          <a:p>
            <a:r>
              <a:rPr lang="de-DE" dirty="0">
                <a:hlinkClick r:id="rId5"/>
              </a:rPr>
              <a:t>https://www.vatican.va/roman_curia/congregations/ccatheduc/documents/rc_con_ccatheduc_doc_20051104_istruzione_ge.html</a:t>
            </a:r>
            <a:endParaRPr lang="de-DE" dirty="0"/>
          </a:p>
          <a:p>
            <a:r>
              <a:rPr lang="de-DE" dirty="0">
                <a:hlinkClick r:id="rId6"/>
              </a:rPr>
              <a:t>https://www.domradio.de/artikel/ansgar-wucherpfennig-zieht-bilanz-rektor-der-hochschule-sankt-georgen-scheidet-aus-dem-amt</a:t>
            </a:r>
            <a:endParaRPr lang="de-DE" dirty="0"/>
          </a:p>
          <a:p>
            <a:r>
              <a:rPr lang="de-DE" dirty="0"/>
              <a:t>https://www.vatican.va/roman_curia/congregations/cfaith/documents/rc_con_cfaith_doc_20210222_responsum-dubium-unioni_ge.html</a:t>
            </a:r>
            <a:br>
              <a:rPr lang="de-DE" dirty="0"/>
            </a:br>
            <a:endParaRPr lang="de-DE" dirty="0"/>
          </a:p>
          <a:p>
            <a:r>
              <a:rPr lang="de-DE" dirty="0">
                <a:hlinkClick r:id="rId7"/>
              </a:rPr>
              <a:t>https://www.kath.ruhr-uni-bochum.de/dogmatik/agenda/index.html.de</a:t>
            </a:r>
            <a:endParaRPr lang="de-DE" dirty="0"/>
          </a:p>
          <a:p>
            <a:r>
              <a:rPr lang="de-DE" dirty="0"/>
              <a:t>https://www.herder.de/hk/online-exklusiv/synodaler-weg-grundtext-des-synodalforums-leben-in-gelingenden-beziehungen-in-kuerze/</a:t>
            </a:r>
            <a:br>
              <a:rPr lang="de-DE" dirty="0"/>
            </a:br>
            <a:endParaRPr lang="de-DE" dirty="0"/>
          </a:p>
          <a:p>
            <a:endParaRPr lang="de-DE" dirty="0"/>
          </a:p>
          <a:p>
            <a:endParaRPr lang="de-DE" dirty="0"/>
          </a:p>
        </p:txBody>
      </p:sp>
      <p:sp>
        <p:nvSpPr>
          <p:cNvPr id="3" name="Datumsplatzhalter 2">
            <a:extLst>
              <a:ext uri="{FF2B5EF4-FFF2-40B4-BE49-F238E27FC236}">
                <a16:creationId xmlns:a16="http://schemas.microsoft.com/office/drawing/2014/main" id="{5EFC420F-2898-42E5-8579-8398AEACDF44}"/>
              </a:ext>
            </a:extLst>
          </p:cNvPr>
          <p:cNvSpPr>
            <a:spLocks noGrp="1"/>
          </p:cNvSpPr>
          <p:nvPr>
            <p:ph type="dt" sz="half" idx="10"/>
          </p:nvPr>
        </p:nvSpPr>
        <p:spPr/>
        <p:txBody>
          <a:bodyPr/>
          <a:lstStyle/>
          <a:p>
            <a:fld id="{7DA41EC9-A4E6-A14C-B8A5-B17B6CC165E5}" type="datetime1">
              <a:rPr lang="de-DE" smtClean="0"/>
              <a:t>06.01.2025</a:t>
            </a:fld>
            <a:endParaRPr lang="de-DE"/>
          </a:p>
        </p:txBody>
      </p:sp>
      <p:sp>
        <p:nvSpPr>
          <p:cNvPr id="4" name="Fußzeilenplatzhalter 3">
            <a:extLst>
              <a:ext uri="{FF2B5EF4-FFF2-40B4-BE49-F238E27FC236}">
                <a16:creationId xmlns:a16="http://schemas.microsoft.com/office/drawing/2014/main" id="{5DCFE852-190E-47F1-861E-F5677FA13540}"/>
              </a:ext>
            </a:extLst>
          </p:cNvPr>
          <p:cNvSpPr>
            <a:spLocks noGrp="1"/>
          </p:cNvSpPr>
          <p:nvPr>
            <p:ph type="ftr" sz="quarter" idx="11"/>
          </p:nvPr>
        </p:nvSpPr>
        <p:spPr/>
        <p:txBody>
          <a:bodyPr/>
          <a:lstStyle/>
          <a:p>
            <a:r>
              <a:rPr lang="de-DE"/>
              <a:t>Fußzeile</a:t>
            </a:r>
            <a:endParaRPr lang="de-DE" dirty="0"/>
          </a:p>
        </p:txBody>
      </p:sp>
      <p:sp>
        <p:nvSpPr>
          <p:cNvPr id="5" name="Foliennummernplatzhalter 4">
            <a:extLst>
              <a:ext uri="{FF2B5EF4-FFF2-40B4-BE49-F238E27FC236}">
                <a16:creationId xmlns:a16="http://schemas.microsoft.com/office/drawing/2014/main" id="{7100700A-86BA-4323-B50F-FF3BCA19F87C}"/>
              </a:ext>
            </a:extLst>
          </p:cNvPr>
          <p:cNvSpPr>
            <a:spLocks noGrp="1"/>
          </p:cNvSpPr>
          <p:nvPr>
            <p:ph type="sldNum" sz="quarter" idx="12"/>
          </p:nvPr>
        </p:nvSpPr>
        <p:spPr/>
        <p:txBody>
          <a:bodyPr/>
          <a:lstStyle/>
          <a:p>
            <a:fld id="{781B97C5-A7B4-C146-BCBB-73F229F9830B}" type="slidenum">
              <a:rPr lang="de-DE" smtClean="0"/>
              <a:t>19</a:t>
            </a:fld>
            <a:endParaRPr lang="de-DE"/>
          </a:p>
        </p:txBody>
      </p:sp>
      <p:sp>
        <p:nvSpPr>
          <p:cNvPr id="6" name="Titel 5">
            <a:extLst>
              <a:ext uri="{FF2B5EF4-FFF2-40B4-BE49-F238E27FC236}">
                <a16:creationId xmlns:a16="http://schemas.microsoft.com/office/drawing/2014/main" id="{221FD864-54FE-4CBE-A111-C95026294434}"/>
              </a:ext>
            </a:extLst>
          </p:cNvPr>
          <p:cNvSpPr>
            <a:spLocks noGrp="1"/>
          </p:cNvSpPr>
          <p:nvPr>
            <p:ph type="title"/>
          </p:nvPr>
        </p:nvSpPr>
        <p:spPr/>
        <p:txBody>
          <a:bodyPr/>
          <a:lstStyle/>
          <a:p>
            <a:r>
              <a:rPr lang="de-DE"/>
              <a:t>Quellen</a:t>
            </a:r>
          </a:p>
        </p:txBody>
      </p:sp>
    </p:spTree>
    <p:extLst>
      <p:ext uri="{BB962C8B-B14F-4D97-AF65-F5344CB8AC3E}">
        <p14:creationId xmlns:p14="http://schemas.microsoft.com/office/powerpoint/2010/main" val="397697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Herzlich Willkommen!</a:t>
            </a:r>
          </a:p>
        </p:txBody>
      </p:sp>
      <p:sp>
        <p:nvSpPr>
          <p:cNvPr id="3" name="Untertitel 2"/>
          <p:cNvSpPr>
            <a:spLocks noGrp="1"/>
          </p:cNvSpPr>
          <p:nvPr>
            <p:ph type="subTitle" idx="1"/>
          </p:nvPr>
        </p:nvSpPr>
        <p:spPr/>
        <p:txBody>
          <a:bodyPr/>
          <a:lstStyle/>
          <a:p>
            <a:r>
              <a:rPr lang="de-DE" sz="2800" dirty="0"/>
              <a:t>Heute mit dabei sind</a:t>
            </a:r>
          </a:p>
        </p:txBody>
      </p:sp>
      <p:sp>
        <p:nvSpPr>
          <p:cNvPr id="6" name="Foliennummernplatzhalter 5"/>
          <p:cNvSpPr>
            <a:spLocks noGrp="1"/>
          </p:cNvSpPr>
          <p:nvPr>
            <p:ph type="sldNum" sz="quarter" idx="12"/>
          </p:nvPr>
        </p:nvSpPr>
        <p:spPr/>
        <p:txBody>
          <a:bodyPr/>
          <a:lstStyle/>
          <a:p>
            <a:endParaRPr lang="de-DE" dirty="0"/>
          </a:p>
          <a:p>
            <a:endParaRPr lang="de-DE" dirty="0"/>
          </a:p>
          <a:p>
            <a:endParaRPr lang="de-DE" dirty="0"/>
          </a:p>
        </p:txBody>
      </p:sp>
      <p:sp>
        <p:nvSpPr>
          <p:cNvPr id="7" name="Textplatzhalter 6"/>
          <p:cNvSpPr>
            <a:spLocks noGrp="1"/>
          </p:cNvSpPr>
          <p:nvPr>
            <p:ph type="body" sz="quarter" idx="13"/>
          </p:nvPr>
        </p:nvSpPr>
        <p:spPr/>
        <p:txBody>
          <a:bodyPr/>
          <a:lstStyle/>
          <a:p>
            <a:r>
              <a:rPr lang="de-DE" dirty="0"/>
              <a:t>…</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0000">
            <a:off x="9324086" y="5647048"/>
            <a:ext cx="1900691" cy="871827"/>
          </a:xfrm>
          <a:prstGeom prst="rect">
            <a:avLst/>
          </a:prstGeom>
        </p:spPr>
      </p:pic>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4673" t="7841" r="32233" b="29019"/>
          <a:stretch/>
        </p:blipFill>
        <p:spPr>
          <a:xfrm rot="-780000">
            <a:off x="7310521" y="5707168"/>
            <a:ext cx="1660345" cy="1030559"/>
          </a:xfrm>
          <a:prstGeom prst="rect">
            <a:avLst/>
          </a:prstGeom>
        </p:spPr>
      </p:pic>
    </p:spTree>
    <p:extLst>
      <p:ext uri="{BB962C8B-B14F-4D97-AF65-F5344CB8AC3E}">
        <p14:creationId xmlns:p14="http://schemas.microsoft.com/office/powerpoint/2010/main" val="92304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9B6F23-2008-44FD-9F64-594E22017357}"/>
              </a:ext>
            </a:extLst>
          </p:cNvPr>
          <p:cNvSpPr>
            <a:spLocks noGrp="1"/>
          </p:cNvSpPr>
          <p:nvPr>
            <p:ph idx="1"/>
          </p:nvPr>
        </p:nvSpPr>
        <p:spPr/>
        <p:txBody>
          <a:bodyPr>
            <a:normAutofit fontScale="92500" lnSpcReduction="10000"/>
          </a:bodyPr>
          <a:lstStyle/>
          <a:p>
            <a:r>
              <a:rPr lang="de-DE" dirty="0">
                <a:hlinkClick r:id="rId2"/>
              </a:rPr>
              <a:t>https://www.synodalerweg.de/fileadmin/Synodalerweg/Dokumente_Reden_Beitraege/beschluesse-broschueren/SW8-Handlungstext_Lehramtliche-Neubewertung-von-Homosexualitaet_2022.pdf</a:t>
            </a:r>
            <a:endParaRPr lang="de-DE" dirty="0"/>
          </a:p>
          <a:p>
            <a:r>
              <a:rPr lang="de-DE" dirty="0">
                <a:hlinkClick r:id="rId3"/>
              </a:rPr>
              <a:t>https://www.synodalerweg.de/fileadmin/Synodalerweg/Dokumente_Reden_Beitraege/beschluesse-broschueren/SW13-Handlungstext_Segensfeiern-fuer_Paare-die-sich-lieben_NEU.pdf</a:t>
            </a:r>
            <a:endParaRPr lang="de-DE" dirty="0"/>
          </a:p>
          <a:p>
            <a:r>
              <a:rPr lang="de-DE" dirty="0">
                <a:hlinkClick r:id="rId4"/>
              </a:rPr>
              <a:t>https://www.synodalerweg.de/fileadmin/Synodalerweg/Dokumente_Reden_Beitraege/beschluesse-broschueren/SW15-Handlungstext_Umgang_mit_geschlechtlicher_Vielfalt.pdf</a:t>
            </a:r>
            <a:endParaRPr lang="de-DE" dirty="0"/>
          </a:p>
          <a:p>
            <a:br>
              <a:rPr lang="de-DE" dirty="0"/>
            </a:br>
            <a:endParaRPr lang="de-DE" dirty="0"/>
          </a:p>
          <a:p>
            <a:endParaRPr lang="de-DE" dirty="0"/>
          </a:p>
          <a:p>
            <a:endParaRPr lang="de-DE" dirty="0"/>
          </a:p>
        </p:txBody>
      </p:sp>
      <p:sp>
        <p:nvSpPr>
          <p:cNvPr id="3" name="Datumsplatzhalter 2">
            <a:extLst>
              <a:ext uri="{FF2B5EF4-FFF2-40B4-BE49-F238E27FC236}">
                <a16:creationId xmlns:a16="http://schemas.microsoft.com/office/drawing/2014/main" id="{5EFC420F-2898-42E5-8579-8398AEACDF44}"/>
              </a:ext>
            </a:extLst>
          </p:cNvPr>
          <p:cNvSpPr>
            <a:spLocks noGrp="1"/>
          </p:cNvSpPr>
          <p:nvPr>
            <p:ph type="dt" sz="half" idx="10"/>
          </p:nvPr>
        </p:nvSpPr>
        <p:spPr/>
        <p:txBody>
          <a:bodyPr/>
          <a:lstStyle/>
          <a:p>
            <a:fld id="{7DA41EC9-A4E6-A14C-B8A5-B17B6CC165E5}" type="datetime1">
              <a:rPr lang="de-DE" smtClean="0"/>
              <a:t>06.01.2025</a:t>
            </a:fld>
            <a:endParaRPr lang="de-DE"/>
          </a:p>
        </p:txBody>
      </p:sp>
      <p:sp>
        <p:nvSpPr>
          <p:cNvPr id="4" name="Fußzeilenplatzhalter 3">
            <a:extLst>
              <a:ext uri="{FF2B5EF4-FFF2-40B4-BE49-F238E27FC236}">
                <a16:creationId xmlns:a16="http://schemas.microsoft.com/office/drawing/2014/main" id="{5DCFE852-190E-47F1-861E-F5677FA13540}"/>
              </a:ext>
            </a:extLst>
          </p:cNvPr>
          <p:cNvSpPr>
            <a:spLocks noGrp="1"/>
          </p:cNvSpPr>
          <p:nvPr>
            <p:ph type="ftr" sz="quarter" idx="11"/>
          </p:nvPr>
        </p:nvSpPr>
        <p:spPr/>
        <p:txBody>
          <a:bodyPr/>
          <a:lstStyle/>
          <a:p>
            <a:r>
              <a:rPr lang="de-DE"/>
              <a:t>Fußzeile</a:t>
            </a:r>
            <a:endParaRPr lang="de-DE" dirty="0"/>
          </a:p>
        </p:txBody>
      </p:sp>
      <p:sp>
        <p:nvSpPr>
          <p:cNvPr id="5" name="Foliennummernplatzhalter 4">
            <a:extLst>
              <a:ext uri="{FF2B5EF4-FFF2-40B4-BE49-F238E27FC236}">
                <a16:creationId xmlns:a16="http://schemas.microsoft.com/office/drawing/2014/main" id="{7100700A-86BA-4323-B50F-FF3BCA19F87C}"/>
              </a:ext>
            </a:extLst>
          </p:cNvPr>
          <p:cNvSpPr>
            <a:spLocks noGrp="1"/>
          </p:cNvSpPr>
          <p:nvPr>
            <p:ph type="sldNum" sz="quarter" idx="12"/>
          </p:nvPr>
        </p:nvSpPr>
        <p:spPr/>
        <p:txBody>
          <a:bodyPr/>
          <a:lstStyle/>
          <a:p>
            <a:fld id="{781B97C5-A7B4-C146-BCBB-73F229F9830B}" type="slidenum">
              <a:rPr lang="de-DE" smtClean="0"/>
              <a:t>20</a:t>
            </a:fld>
            <a:endParaRPr lang="de-DE"/>
          </a:p>
        </p:txBody>
      </p:sp>
      <p:sp>
        <p:nvSpPr>
          <p:cNvPr id="6" name="Titel 5">
            <a:extLst>
              <a:ext uri="{FF2B5EF4-FFF2-40B4-BE49-F238E27FC236}">
                <a16:creationId xmlns:a16="http://schemas.microsoft.com/office/drawing/2014/main" id="{221FD864-54FE-4CBE-A111-C95026294434}"/>
              </a:ext>
            </a:extLst>
          </p:cNvPr>
          <p:cNvSpPr>
            <a:spLocks noGrp="1"/>
          </p:cNvSpPr>
          <p:nvPr>
            <p:ph type="title"/>
          </p:nvPr>
        </p:nvSpPr>
        <p:spPr/>
        <p:txBody>
          <a:bodyPr/>
          <a:lstStyle/>
          <a:p>
            <a:r>
              <a:rPr lang="de-DE"/>
              <a:t>Quellen</a:t>
            </a:r>
          </a:p>
        </p:txBody>
      </p:sp>
    </p:spTree>
    <p:extLst>
      <p:ext uri="{BB962C8B-B14F-4D97-AF65-F5344CB8AC3E}">
        <p14:creationId xmlns:p14="http://schemas.microsoft.com/office/powerpoint/2010/main" val="667426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DANKE für</a:t>
            </a:r>
          </a:p>
        </p:txBody>
      </p:sp>
      <p:sp>
        <p:nvSpPr>
          <p:cNvPr id="3" name="Untertitel 2"/>
          <p:cNvSpPr>
            <a:spLocks noGrp="1"/>
          </p:cNvSpPr>
          <p:nvPr>
            <p:ph type="subTitle" idx="1"/>
          </p:nvPr>
        </p:nvSpPr>
        <p:spPr/>
        <p:txBody>
          <a:bodyPr/>
          <a:lstStyle/>
          <a:p>
            <a:r>
              <a:rPr lang="de-DE" sz="2800" dirty="0"/>
              <a:t>eure Aufmerksamkeit</a:t>
            </a:r>
          </a:p>
        </p:txBody>
      </p:sp>
      <p:sp>
        <p:nvSpPr>
          <p:cNvPr id="7" name="Textplatzhalter 6"/>
          <p:cNvSpPr>
            <a:spLocks noGrp="1"/>
          </p:cNvSpPr>
          <p:nvPr>
            <p:ph type="body" sz="quarter" idx="13"/>
          </p:nvPr>
        </p:nvSpPr>
        <p:spPr/>
        <p:txBody>
          <a:bodyPr/>
          <a:lstStyle/>
          <a:p>
            <a:r>
              <a:rPr lang="de-DE" dirty="0"/>
              <a:t>Euer Miteinander</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0000">
            <a:off x="9324086" y="5647048"/>
            <a:ext cx="1900691" cy="871827"/>
          </a:xfrm>
          <a:prstGeom prst="rect">
            <a:avLst/>
          </a:prstGeom>
        </p:spPr>
      </p:pic>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4673" t="7841" r="32233" b="29019"/>
          <a:stretch/>
        </p:blipFill>
        <p:spPr>
          <a:xfrm rot="-780000">
            <a:off x="7310521" y="5707168"/>
            <a:ext cx="1660345" cy="1030559"/>
          </a:xfrm>
          <a:prstGeom prst="rect">
            <a:avLst/>
          </a:prstGeom>
        </p:spPr>
      </p:pic>
    </p:spTree>
    <p:extLst>
      <p:ext uri="{BB962C8B-B14F-4D97-AF65-F5344CB8AC3E}">
        <p14:creationId xmlns:p14="http://schemas.microsoft.com/office/powerpoint/2010/main" val="8954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7F477-80E0-9A42-BEE1-84BFF002208C}"/>
              </a:ext>
            </a:extLst>
          </p:cNvPr>
          <p:cNvSpPr>
            <a:spLocks noGrp="1"/>
          </p:cNvSpPr>
          <p:nvPr>
            <p:ph type="title"/>
          </p:nvPr>
        </p:nvSpPr>
        <p:spPr>
          <a:xfrm>
            <a:off x="309523" y="365129"/>
            <a:ext cx="11577677" cy="762947"/>
          </a:xfrm>
        </p:spPr>
        <p:txBody>
          <a:bodyPr>
            <a:normAutofit/>
          </a:bodyPr>
          <a:lstStyle/>
          <a:p>
            <a:r>
              <a:rPr lang="de-DE" sz="2400" dirty="0"/>
              <a:t>Auf dieser Folie findest Du Formen aus dem Corporate Design zur Gestaltung deiner Präsentation.</a:t>
            </a:r>
          </a:p>
        </p:txBody>
      </p:sp>
      <p:sp>
        <p:nvSpPr>
          <p:cNvPr id="6" name="Inhaltsplatzhalter 5">
            <a:extLst>
              <a:ext uri="{FF2B5EF4-FFF2-40B4-BE49-F238E27FC236}">
                <a16:creationId xmlns:a16="http://schemas.microsoft.com/office/drawing/2014/main" id="{EB4DB6F9-09C1-7C41-A079-14315E829F22}"/>
              </a:ext>
            </a:extLst>
          </p:cNvPr>
          <p:cNvSpPr>
            <a:spLocks noGrp="1"/>
          </p:cNvSpPr>
          <p:nvPr>
            <p:ph idx="1"/>
          </p:nvPr>
        </p:nvSpPr>
        <p:spPr>
          <a:xfrm>
            <a:off x="3352800" y="802024"/>
            <a:ext cx="8534400" cy="369847"/>
          </a:xfrm>
        </p:spPr>
        <p:txBody>
          <a:bodyPr>
            <a:normAutofit/>
          </a:bodyPr>
          <a:lstStyle/>
          <a:p>
            <a:pPr marL="0" indent="0">
              <a:buNone/>
            </a:pPr>
            <a:r>
              <a:rPr lang="de-DE" sz="1400" dirty="0"/>
              <a:t>Diese Folie ist ausgeblendet, sodass sie beim Abspielen der Präsentation nicht angezeigt wird. </a:t>
            </a:r>
          </a:p>
        </p:txBody>
      </p:sp>
      <p:sp>
        <p:nvSpPr>
          <p:cNvPr id="31" name="Inhaltsplatzhalter 5">
            <a:extLst>
              <a:ext uri="{FF2B5EF4-FFF2-40B4-BE49-F238E27FC236}">
                <a16:creationId xmlns:a16="http://schemas.microsoft.com/office/drawing/2014/main" id="{C6A2A87A-FC46-EB45-B9AB-12A1002C39FC}"/>
              </a:ext>
            </a:extLst>
          </p:cNvPr>
          <p:cNvSpPr txBox="1">
            <a:spLocks/>
          </p:cNvSpPr>
          <p:nvPr/>
        </p:nvSpPr>
        <p:spPr>
          <a:xfrm>
            <a:off x="5311640" y="6109477"/>
            <a:ext cx="6575560" cy="369847"/>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Wingdings" pitchFamily="2" charset="2"/>
              <a:buChar char="§"/>
              <a:defRPr sz="2400" i="0" u="none" kern="1200" baseline="0">
                <a:solidFill>
                  <a:schemeClr val="tx1"/>
                </a:solidFill>
                <a:effectLst/>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Wingdings" pitchFamily="2" charset="2"/>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de-DE" sz="1200" dirty="0">
                <a:solidFill>
                  <a:schemeClr val="tx2"/>
                </a:solidFill>
              </a:rPr>
              <a:t>Mehr Anwendungshinweise und Beispiele im </a:t>
            </a:r>
            <a:r>
              <a:rPr lang="de-DE" sz="1200" dirty="0" err="1">
                <a:solidFill>
                  <a:schemeClr val="tx2"/>
                </a:solidFill>
              </a:rPr>
              <a:t>Styleguide</a:t>
            </a:r>
            <a:r>
              <a:rPr lang="de-DE" sz="1200" dirty="0">
                <a:solidFill>
                  <a:schemeClr val="tx2"/>
                </a:solidFill>
              </a:rPr>
              <a:t>.</a:t>
            </a:r>
          </a:p>
        </p:txBody>
      </p:sp>
      <p:sp>
        <p:nvSpPr>
          <p:cNvPr id="32" name="Inhaltsplatzhalter 5">
            <a:extLst>
              <a:ext uri="{FF2B5EF4-FFF2-40B4-BE49-F238E27FC236}">
                <a16:creationId xmlns:a16="http://schemas.microsoft.com/office/drawing/2014/main" id="{D5EE11FF-6A84-164A-B58A-76A03021C5FD}"/>
              </a:ext>
            </a:extLst>
          </p:cNvPr>
          <p:cNvSpPr txBox="1">
            <a:spLocks/>
          </p:cNvSpPr>
          <p:nvPr/>
        </p:nvSpPr>
        <p:spPr>
          <a:xfrm>
            <a:off x="309522" y="1319882"/>
            <a:ext cx="11577677" cy="326513"/>
          </a:xfrm>
          <a:prstGeom prst="rect">
            <a:avLst/>
          </a:prstGeom>
        </p:spPr>
        <p:txBody>
          <a:bodyPr vert="horz" lIns="91440" tIns="45720" rIns="91440" bIns="45720" rtlCol="0">
            <a:normAutofit fontScale="92500" lnSpcReduction="10000"/>
          </a:bodyPr>
          <a:lst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Wingdings" pitchFamily="2" charset="2"/>
              <a:buChar char="§"/>
              <a:defRPr sz="2400" i="0" u="none" kern="1200" baseline="0">
                <a:solidFill>
                  <a:schemeClr val="tx1"/>
                </a:solidFill>
                <a:effectLst/>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Wingdings" pitchFamily="2" charset="2"/>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Das Quadrat</a:t>
            </a:r>
          </a:p>
        </p:txBody>
      </p:sp>
      <p:sp>
        <p:nvSpPr>
          <p:cNvPr id="34" name="Rechteck 33">
            <a:extLst>
              <a:ext uri="{FF2B5EF4-FFF2-40B4-BE49-F238E27FC236}">
                <a16:creationId xmlns:a16="http://schemas.microsoft.com/office/drawing/2014/main" id="{ACB7554B-A599-EF4B-9367-B7F36D3B1214}"/>
              </a:ext>
            </a:extLst>
          </p:cNvPr>
          <p:cNvSpPr/>
          <p:nvPr/>
        </p:nvSpPr>
        <p:spPr>
          <a:xfrm>
            <a:off x="309523" y="1870101"/>
            <a:ext cx="4626998" cy="2123658"/>
          </a:xfrm>
          <a:prstGeom prst="rect">
            <a:avLst/>
          </a:prstGeom>
        </p:spPr>
        <p:txBody>
          <a:bodyPr wrap="square" numCol="1" spcCol="360000">
            <a:spAutoFit/>
          </a:bodyPr>
          <a:lstStyle/>
          <a:p>
            <a:r>
              <a:rPr lang="de-DE" sz="1200" dirty="0"/>
              <a:t>In Anlehnung an das Corporate Design des Kolpingwerkes wird das um 13-Grad gekippte Quadrat übernommen.</a:t>
            </a:r>
          </a:p>
          <a:p>
            <a:endParaRPr lang="de-DE" sz="1200" dirty="0"/>
          </a:p>
          <a:p>
            <a:r>
              <a:rPr lang="de-DE" sz="1200" dirty="0">
                <a:solidFill>
                  <a:schemeClr val="tx2"/>
                </a:solidFill>
              </a:rPr>
              <a:t>Es wird hauptsächlich in Orange oder auch negativ weiß eingesetzt, kann aber auch in einer Sekundärfarben eingefärbt werden. </a:t>
            </a:r>
          </a:p>
          <a:p>
            <a:endParaRPr lang="de-DE" sz="1200" dirty="0"/>
          </a:p>
          <a:p>
            <a:r>
              <a:rPr lang="de-DE" sz="1200" dirty="0"/>
              <a:t>Meist ist das Quadrat nicht ganz zu sehen, sondern es wird in den Anschnitt gesetzt. Der Einsatz ist in Größe und Ausschnitt flexibel. </a:t>
            </a:r>
          </a:p>
          <a:p>
            <a:endParaRPr lang="de-DE" sz="1200" dirty="0"/>
          </a:p>
        </p:txBody>
      </p:sp>
      <p:grpSp>
        <p:nvGrpSpPr>
          <p:cNvPr id="46" name="Gruppieren 45">
            <a:extLst>
              <a:ext uri="{FF2B5EF4-FFF2-40B4-BE49-F238E27FC236}">
                <a16:creationId xmlns:a16="http://schemas.microsoft.com/office/drawing/2014/main" id="{3E959E72-F0A9-B046-907E-9C87C339BE0A}"/>
              </a:ext>
            </a:extLst>
          </p:cNvPr>
          <p:cNvGrpSpPr/>
          <p:nvPr/>
        </p:nvGrpSpPr>
        <p:grpSpPr>
          <a:xfrm>
            <a:off x="1431252" y="3891464"/>
            <a:ext cx="2252437" cy="2601407"/>
            <a:chOff x="393197" y="3511355"/>
            <a:chExt cx="2252437" cy="2601407"/>
          </a:xfrm>
        </p:grpSpPr>
        <p:sp>
          <p:nvSpPr>
            <p:cNvPr id="36" name="Rechteck 35">
              <a:extLst>
                <a:ext uri="{FF2B5EF4-FFF2-40B4-BE49-F238E27FC236}">
                  <a16:creationId xmlns:a16="http://schemas.microsoft.com/office/drawing/2014/main" id="{7E653EDE-119D-3042-9F01-B4B59FC6A9E8}"/>
                </a:ext>
              </a:extLst>
            </p:cNvPr>
            <p:cNvSpPr>
              <a:spLocks noChangeAspect="1"/>
            </p:cNvSpPr>
            <p:nvPr/>
          </p:nvSpPr>
          <p:spPr>
            <a:xfrm>
              <a:off x="393198" y="3511355"/>
              <a:ext cx="1948591" cy="25981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9" name="Rechteck 28">
              <a:extLst>
                <a:ext uri="{FF2B5EF4-FFF2-40B4-BE49-F238E27FC236}">
                  <a16:creationId xmlns:a16="http://schemas.microsoft.com/office/drawing/2014/main" id="{C58B9B83-B0DF-1345-805E-6D5F071F1AEB}"/>
                </a:ext>
              </a:extLst>
            </p:cNvPr>
            <p:cNvSpPr>
              <a:spLocks noChangeAspect="1"/>
            </p:cNvSpPr>
            <p:nvPr/>
          </p:nvSpPr>
          <p:spPr>
            <a:xfrm rot="-780000">
              <a:off x="1297013" y="4389456"/>
              <a:ext cx="1348621" cy="1348621"/>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8" name="Rechteck 37">
              <a:extLst>
                <a:ext uri="{FF2B5EF4-FFF2-40B4-BE49-F238E27FC236}">
                  <a16:creationId xmlns:a16="http://schemas.microsoft.com/office/drawing/2014/main" id="{2534B69B-7B1D-F845-878C-A90DF32FF3A3}"/>
                </a:ext>
              </a:extLst>
            </p:cNvPr>
            <p:cNvSpPr>
              <a:spLocks noChangeAspect="1"/>
            </p:cNvSpPr>
            <p:nvPr/>
          </p:nvSpPr>
          <p:spPr>
            <a:xfrm>
              <a:off x="393197" y="3514640"/>
              <a:ext cx="1948591" cy="259812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grpSp>
      <p:grpSp>
        <p:nvGrpSpPr>
          <p:cNvPr id="55" name="Gruppieren 54">
            <a:extLst>
              <a:ext uri="{FF2B5EF4-FFF2-40B4-BE49-F238E27FC236}">
                <a16:creationId xmlns:a16="http://schemas.microsoft.com/office/drawing/2014/main" id="{DD0CA842-75EE-6D41-9876-C368A21B12F6}"/>
              </a:ext>
            </a:extLst>
          </p:cNvPr>
          <p:cNvGrpSpPr/>
          <p:nvPr/>
        </p:nvGrpSpPr>
        <p:grpSpPr>
          <a:xfrm>
            <a:off x="5626304" y="3382058"/>
            <a:ext cx="5378282" cy="804291"/>
            <a:chOff x="5502065" y="2793016"/>
            <a:chExt cx="5378282" cy="804291"/>
          </a:xfrm>
        </p:grpSpPr>
        <p:cxnSp>
          <p:nvCxnSpPr>
            <p:cNvPr id="48" name="Gerade Verbindung 47">
              <a:extLst>
                <a:ext uri="{FF2B5EF4-FFF2-40B4-BE49-F238E27FC236}">
                  <a16:creationId xmlns:a16="http://schemas.microsoft.com/office/drawing/2014/main" id="{FBFCB0CA-B2E7-C74E-9FEB-B046CCE8250F}"/>
                </a:ext>
              </a:extLst>
            </p:cNvPr>
            <p:cNvCxnSpPr>
              <a:cxnSpLocks noChangeAspect="1"/>
            </p:cNvCxnSpPr>
            <p:nvPr/>
          </p:nvCxnSpPr>
          <p:spPr>
            <a:xfrm rot="20820000">
              <a:off x="5502071" y="3202643"/>
              <a:ext cx="53782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95EEB948-3F3D-6343-8FF4-1F7F40210FCE}"/>
                </a:ext>
              </a:extLst>
            </p:cNvPr>
            <p:cNvSpPr txBox="1"/>
            <p:nvPr/>
          </p:nvSpPr>
          <p:spPr>
            <a:xfrm rot="20820000">
              <a:off x="8202121" y="2793016"/>
              <a:ext cx="1394981" cy="256006"/>
            </a:xfrm>
            <a:prstGeom prst="rect">
              <a:avLst/>
            </a:prstGeom>
            <a:noFill/>
          </p:spPr>
          <p:txBody>
            <a:bodyPr wrap="square" rtlCol="0">
              <a:spAutoFit/>
            </a:bodyPr>
            <a:lstStyle/>
            <a:p>
              <a:r>
                <a:rPr lang="de-DE" sz="1000" dirty="0"/>
                <a:t>Drehung: -13 Grad</a:t>
              </a:r>
            </a:p>
          </p:txBody>
        </p:sp>
        <p:cxnSp>
          <p:nvCxnSpPr>
            <p:cNvPr id="50" name="Gerade Verbindung 49">
              <a:extLst>
                <a:ext uri="{FF2B5EF4-FFF2-40B4-BE49-F238E27FC236}">
                  <a16:creationId xmlns:a16="http://schemas.microsoft.com/office/drawing/2014/main" id="{B1F71FE9-63BD-1C43-A5A7-A58425360F07}"/>
                </a:ext>
              </a:extLst>
            </p:cNvPr>
            <p:cNvCxnSpPr>
              <a:cxnSpLocks noChangeAspect="1"/>
            </p:cNvCxnSpPr>
            <p:nvPr/>
          </p:nvCxnSpPr>
          <p:spPr>
            <a:xfrm>
              <a:off x="5502071" y="3200557"/>
              <a:ext cx="53782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702A60E8-50A8-7A4C-9792-D035450E08F2}"/>
                </a:ext>
              </a:extLst>
            </p:cNvPr>
            <p:cNvCxnSpPr>
              <a:cxnSpLocks noChangeAspect="1"/>
            </p:cNvCxnSpPr>
            <p:nvPr/>
          </p:nvCxnSpPr>
          <p:spPr>
            <a:xfrm rot="780000">
              <a:off x="5502065" y="3202646"/>
              <a:ext cx="53782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63129C09-235C-1146-A8BD-7BC184F874F4}"/>
                </a:ext>
              </a:extLst>
            </p:cNvPr>
            <p:cNvSpPr txBox="1"/>
            <p:nvPr/>
          </p:nvSpPr>
          <p:spPr>
            <a:xfrm rot="780000">
              <a:off x="8201142" y="3351086"/>
              <a:ext cx="1384929" cy="246221"/>
            </a:xfrm>
            <a:prstGeom prst="rect">
              <a:avLst/>
            </a:prstGeom>
            <a:noFill/>
          </p:spPr>
          <p:txBody>
            <a:bodyPr wrap="square" rtlCol="0">
              <a:spAutoFit/>
            </a:bodyPr>
            <a:lstStyle/>
            <a:p>
              <a:r>
                <a:rPr lang="de-DE" sz="1000" dirty="0"/>
                <a:t>Drehung: +13 Grad</a:t>
              </a:r>
            </a:p>
          </p:txBody>
        </p:sp>
      </p:grpSp>
      <p:sp>
        <p:nvSpPr>
          <p:cNvPr id="53" name="Rechteck 52">
            <a:extLst>
              <a:ext uri="{FF2B5EF4-FFF2-40B4-BE49-F238E27FC236}">
                <a16:creationId xmlns:a16="http://schemas.microsoft.com/office/drawing/2014/main" id="{FD588A77-764B-DD44-AB9F-8D916F0418F1}"/>
              </a:ext>
            </a:extLst>
          </p:cNvPr>
          <p:cNvSpPr>
            <a:spLocks noChangeAspect="1"/>
          </p:cNvSpPr>
          <p:nvPr/>
        </p:nvSpPr>
        <p:spPr>
          <a:xfrm rot="-780000">
            <a:off x="9346055" y="1662807"/>
            <a:ext cx="1676993" cy="16769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54" name="Rechteck 53">
            <a:extLst>
              <a:ext uri="{FF2B5EF4-FFF2-40B4-BE49-F238E27FC236}">
                <a16:creationId xmlns:a16="http://schemas.microsoft.com/office/drawing/2014/main" id="{47727FD9-0022-3849-9DBE-509E1321614D}"/>
              </a:ext>
            </a:extLst>
          </p:cNvPr>
          <p:cNvSpPr>
            <a:spLocks noChangeAspect="1"/>
          </p:cNvSpPr>
          <p:nvPr/>
        </p:nvSpPr>
        <p:spPr>
          <a:xfrm rot="780000">
            <a:off x="9419130" y="4202802"/>
            <a:ext cx="1211592" cy="1211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173128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64521A6-AFC8-834A-8CFB-351FCF7AF6BA}"/>
              </a:ext>
            </a:extLst>
          </p:cNvPr>
          <p:cNvSpPr/>
          <p:nvPr/>
        </p:nvSpPr>
        <p:spPr>
          <a:xfrm>
            <a:off x="7734991" y="4621848"/>
            <a:ext cx="3265713" cy="19095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Titel 1">
            <a:extLst>
              <a:ext uri="{FF2B5EF4-FFF2-40B4-BE49-F238E27FC236}">
                <a16:creationId xmlns:a16="http://schemas.microsoft.com/office/drawing/2014/main" id="{1497F477-80E0-9A42-BEE1-84BFF002208C}"/>
              </a:ext>
            </a:extLst>
          </p:cNvPr>
          <p:cNvSpPr>
            <a:spLocks noGrp="1"/>
          </p:cNvSpPr>
          <p:nvPr>
            <p:ph type="title"/>
          </p:nvPr>
        </p:nvSpPr>
        <p:spPr>
          <a:xfrm>
            <a:off x="309523" y="365129"/>
            <a:ext cx="11577677" cy="762947"/>
          </a:xfrm>
        </p:spPr>
        <p:txBody>
          <a:bodyPr>
            <a:normAutofit/>
          </a:bodyPr>
          <a:lstStyle/>
          <a:p>
            <a:r>
              <a:rPr lang="de-DE" sz="2400" dirty="0"/>
              <a:t>Auf dieser Folie findest Du Formen aus dem Corporate Design zur Gestaltung deiner Präsentation.</a:t>
            </a:r>
          </a:p>
        </p:txBody>
      </p:sp>
      <p:sp>
        <p:nvSpPr>
          <p:cNvPr id="6" name="Inhaltsplatzhalter 5">
            <a:extLst>
              <a:ext uri="{FF2B5EF4-FFF2-40B4-BE49-F238E27FC236}">
                <a16:creationId xmlns:a16="http://schemas.microsoft.com/office/drawing/2014/main" id="{EB4DB6F9-09C1-7C41-A079-14315E829F22}"/>
              </a:ext>
            </a:extLst>
          </p:cNvPr>
          <p:cNvSpPr>
            <a:spLocks noGrp="1"/>
          </p:cNvSpPr>
          <p:nvPr>
            <p:ph idx="1"/>
          </p:nvPr>
        </p:nvSpPr>
        <p:spPr>
          <a:xfrm>
            <a:off x="3352800" y="802024"/>
            <a:ext cx="8534400" cy="369847"/>
          </a:xfrm>
        </p:spPr>
        <p:txBody>
          <a:bodyPr>
            <a:normAutofit/>
          </a:bodyPr>
          <a:lstStyle/>
          <a:p>
            <a:pPr marL="0" indent="0">
              <a:buNone/>
            </a:pPr>
            <a:r>
              <a:rPr lang="de-DE" sz="1400" dirty="0"/>
              <a:t>Diese Folie ist ausgeblendet, sodass sie beim Abspielen der Präsentation nicht angezeigt wird. </a:t>
            </a:r>
          </a:p>
        </p:txBody>
      </p:sp>
      <p:sp>
        <p:nvSpPr>
          <p:cNvPr id="7" name="Dreieck 6">
            <a:extLst>
              <a:ext uri="{FF2B5EF4-FFF2-40B4-BE49-F238E27FC236}">
                <a16:creationId xmlns:a16="http://schemas.microsoft.com/office/drawing/2014/main" id="{FA91577F-EC04-4849-8324-82CC3D56C7D0}"/>
              </a:ext>
            </a:extLst>
          </p:cNvPr>
          <p:cNvSpPr>
            <a:spLocks noChangeAspect="1"/>
          </p:cNvSpPr>
          <p:nvPr/>
        </p:nvSpPr>
        <p:spPr>
          <a:xfrm rot="5400000">
            <a:off x="753936" y="4377663"/>
            <a:ext cx="459321" cy="30621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chemeClr val="tx1"/>
              </a:solidFill>
            </a:endParaRPr>
          </a:p>
        </p:txBody>
      </p:sp>
      <p:sp>
        <p:nvSpPr>
          <p:cNvPr id="9" name="Dreieck 8">
            <a:extLst>
              <a:ext uri="{FF2B5EF4-FFF2-40B4-BE49-F238E27FC236}">
                <a16:creationId xmlns:a16="http://schemas.microsoft.com/office/drawing/2014/main" id="{8542745E-0338-D343-8A77-EDFA84187D92}"/>
              </a:ext>
            </a:extLst>
          </p:cNvPr>
          <p:cNvSpPr>
            <a:spLocks noChangeAspect="1"/>
          </p:cNvSpPr>
          <p:nvPr/>
        </p:nvSpPr>
        <p:spPr>
          <a:xfrm rot="10800000">
            <a:off x="8026746" y="4613302"/>
            <a:ext cx="412338" cy="2748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3" name="Inhaltsplatzhalter 5">
            <a:extLst>
              <a:ext uri="{FF2B5EF4-FFF2-40B4-BE49-F238E27FC236}">
                <a16:creationId xmlns:a16="http://schemas.microsoft.com/office/drawing/2014/main" id="{7683E257-6B81-0647-8CC0-2F710338B0EA}"/>
              </a:ext>
            </a:extLst>
          </p:cNvPr>
          <p:cNvSpPr txBox="1">
            <a:spLocks/>
          </p:cNvSpPr>
          <p:nvPr/>
        </p:nvSpPr>
        <p:spPr>
          <a:xfrm>
            <a:off x="309522" y="1319882"/>
            <a:ext cx="11577677" cy="326513"/>
          </a:xfrm>
          <a:prstGeom prst="rect">
            <a:avLst/>
          </a:prstGeom>
        </p:spPr>
        <p:txBody>
          <a:bodyPr vert="horz" lIns="91440" tIns="45720" rIns="91440" bIns="45720" rtlCol="0">
            <a:normAutofit fontScale="92500" lnSpcReduction="10000"/>
          </a:bodyPr>
          <a:lst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Wingdings" pitchFamily="2" charset="2"/>
              <a:buChar char="§"/>
              <a:defRPr sz="2400" i="0" u="none" kern="1200" baseline="0">
                <a:solidFill>
                  <a:schemeClr val="tx1"/>
                </a:solidFill>
                <a:effectLst/>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Wingdings" pitchFamily="2" charset="2"/>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Der Pfeil</a:t>
            </a:r>
          </a:p>
        </p:txBody>
      </p:sp>
      <p:sp>
        <p:nvSpPr>
          <p:cNvPr id="26" name="Rechteck 25">
            <a:extLst>
              <a:ext uri="{FF2B5EF4-FFF2-40B4-BE49-F238E27FC236}">
                <a16:creationId xmlns:a16="http://schemas.microsoft.com/office/drawing/2014/main" id="{E508D7FA-9709-2F4D-BE13-011BF92FCC55}"/>
              </a:ext>
            </a:extLst>
          </p:cNvPr>
          <p:cNvSpPr/>
          <p:nvPr/>
        </p:nvSpPr>
        <p:spPr>
          <a:xfrm>
            <a:off x="309523" y="1870101"/>
            <a:ext cx="4626998" cy="1754326"/>
          </a:xfrm>
          <a:prstGeom prst="rect">
            <a:avLst/>
          </a:prstGeom>
        </p:spPr>
        <p:txBody>
          <a:bodyPr wrap="square" numCol="1" spcCol="360000">
            <a:spAutoFit/>
          </a:bodyPr>
          <a:lstStyle/>
          <a:p>
            <a:r>
              <a:rPr lang="de-DE" sz="1200" dirty="0"/>
              <a:t>Der Pfeil kann ganz unterschiedliche Akzente setzen, wie die Beispiele zeigen. </a:t>
            </a:r>
          </a:p>
          <a:p>
            <a:endParaRPr lang="de-DE" sz="1200" dirty="0">
              <a:solidFill>
                <a:schemeClr val="tx2"/>
              </a:solidFill>
            </a:endParaRPr>
          </a:p>
          <a:p>
            <a:r>
              <a:rPr lang="de-DE" sz="1200" dirty="0">
                <a:solidFill>
                  <a:schemeClr val="tx2"/>
                </a:solidFill>
              </a:rPr>
              <a:t>Er kann flexibel eingesetzt werden. </a:t>
            </a:r>
          </a:p>
          <a:p>
            <a:endParaRPr lang="de-DE" sz="1200" dirty="0"/>
          </a:p>
          <a:p>
            <a:r>
              <a:rPr lang="de-DE" sz="1200" dirty="0"/>
              <a:t>Der Pfeil kann in jeweils 90, 180 oder 270 Grad sowie +/- 13 Grad gedreht werden. Sehr gut lässt er sich mit einfachen Kästen kombinieren. </a:t>
            </a:r>
          </a:p>
          <a:p>
            <a:endParaRPr lang="de-DE" sz="1200" dirty="0"/>
          </a:p>
        </p:txBody>
      </p:sp>
      <p:sp>
        <p:nvSpPr>
          <p:cNvPr id="31" name="Rechteck 30">
            <a:extLst>
              <a:ext uri="{FF2B5EF4-FFF2-40B4-BE49-F238E27FC236}">
                <a16:creationId xmlns:a16="http://schemas.microsoft.com/office/drawing/2014/main" id="{E59B6C21-C307-D64C-85F7-3094FC9314CF}"/>
              </a:ext>
            </a:extLst>
          </p:cNvPr>
          <p:cNvSpPr/>
          <p:nvPr/>
        </p:nvSpPr>
        <p:spPr>
          <a:xfrm>
            <a:off x="1191296" y="4118754"/>
            <a:ext cx="4626998" cy="769441"/>
          </a:xfrm>
          <a:prstGeom prst="rect">
            <a:avLst/>
          </a:prstGeom>
        </p:spPr>
        <p:txBody>
          <a:bodyPr wrap="square" numCol="1" spcCol="360000">
            <a:spAutoFit/>
          </a:bodyPr>
          <a:lstStyle/>
          <a:p>
            <a:r>
              <a:rPr lang="de-DE" sz="4400" dirty="0">
                <a:solidFill>
                  <a:schemeClr val="tx2"/>
                </a:solidFill>
                <a:latin typeface="Ubuntu Medium" panose="020B0504030602030204" pitchFamily="34" charset="0"/>
              </a:rPr>
              <a:t>Überschrift</a:t>
            </a:r>
          </a:p>
        </p:txBody>
      </p:sp>
      <p:sp>
        <p:nvSpPr>
          <p:cNvPr id="13" name="Textfeld 12">
            <a:extLst>
              <a:ext uri="{FF2B5EF4-FFF2-40B4-BE49-F238E27FC236}">
                <a16:creationId xmlns:a16="http://schemas.microsoft.com/office/drawing/2014/main" id="{2284BD2F-2E37-1E4F-83AF-E739E40D45E5}"/>
              </a:ext>
            </a:extLst>
          </p:cNvPr>
          <p:cNvSpPr txBox="1"/>
          <p:nvPr/>
        </p:nvSpPr>
        <p:spPr>
          <a:xfrm>
            <a:off x="7918983" y="5332716"/>
            <a:ext cx="2857263" cy="307777"/>
          </a:xfrm>
          <a:prstGeom prst="rect">
            <a:avLst/>
          </a:prstGeom>
          <a:noFill/>
        </p:spPr>
        <p:txBody>
          <a:bodyPr wrap="square" rtlCol="0">
            <a:spAutoFit/>
          </a:bodyPr>
          <a:lstStyle/>
          <a:p>
            <a:r>
              <a:rPr lang="de-DE" sz="1400" dirty="0"/>
              <a:t>Text Text Text</a:t>
            </a:r>
          </a:p>
        </p:txBody>
      </p:sp>
      <p:sp>
        <p:nvSpPr>
          <p:cNvPr id="15" name="Rechteck 14">
            <a:extLst>
              <a:ext uri="{FF2B5EF4-FFF2-40B4-BE49-F238E27FC236}">
                <a16:creationId xmlns:a16="http://schemas.microsoft.com/office/drawing/2014/main" id="{69BFC1DC-4168-754B-BC31-D1E02E99345F}"/>
              </a:ext>
            </a:extLst>
          </p:cNvPr>
          <p:cNvSpPr/>
          <p:nvPr/>
        </p:nvSpPr>
        <p:spPr>
          <a:xfrm>
            <a:off x="7918983" y="4954838"/>
            <a:ext cx="1370119" cy="369332"/>
          </a:xfrm>
          <a:prstGeom prst="rect">
            <a:avLst/>
          </a:prstGeom>
        </p:spPr>
        <p:txBody>
          <a:bodyPr wrap="none">
            <a:spAutoFit/>
          </a:bodyPr>
          <a:lstStyle/>
          <a:p>
            <a:r>
              <a:rPr lang="de-DE" b="1" dirty="0">
                <a:solidFill>
                  <a:schemeClr val="bg1"/>
                </a:solidFill>
              </a:rPr>
              <a:t>Infokasten</a:t>
            </a:r>
            <a:endParaRPr lang="de-DE" dirty="0"/>
          </a:p>
        </p:txBody>
      </p:sp>
      <p:sp>
        <p:nvSpPr>
          <p:cNvPr id="32" name="Rechteck 31">
            <a:extLst>
              <a:ext uri="{FF2B5EF4-FFF2-40B4-BE49-F238E27FC236}">
                <a16:creationId xmlns:a16="http://schemas.microsoft.com/office/drawing/2014/main" id="{64E66874-7A67-6243-9DA2-88DEE91D5D9F}"/>
              </a:ext>
            </a:extLst>
          </p:cNvPr>
          <p:cNvSpPr/>
          <p:nvPr/>
        </p:nvSpPr>
        <p:spPr>
          <a:xfrm>
            <a:off x="8548615" y="1821563"/>
            <a:ext cx="2415695" cy="1351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33" name="Dreieck 32">
            <a:extLst>
              <a:ext uri="{FF2B5EF4-FFF2-40B4-BE49-F238E27FC236}">
                <a16:creationId xmlns:a16="http://schemas.microsoft.com/office/drawing/2014/main" id="{59E05EB7-4585-2743-A31B-78993A49D2E2}"/>
              </a:ext>
            </a:extLst>
          </p:cNvPr>
          <p:cNvSpPr>
            <a:spLocks noChangeAspect="1"/>
          </p:cNvSpPr>
          <p:nvPr/>
        </p:nvSpPr>
        <p:spPr>
          <a:xfrm rot="10800000">
            <a:off x="10179196" y="3098114"/>
            <a:ext cx="530025" cy="3533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4" name="Textfeld 33">
            <a:extLst>
              <a:ext uri="{FF2B5EF4-FFF2-40B4-BE49-F238E27FC236}">
                <a16:creationId xmlns:a16="http://schemas.microsoft.com/office/drawing/2014/main" id="{B4C6B9D9-9CA0-514E-9537-629CB4613080}"/>
              </a:ext>
            </a:extLst>
          </p:cNvPr>
          <p:cNvSpPr txBox="1"/>
          <p:nvPr/>
        </p:nvSpPr>
        <p:spPr>
          <a:xfrm>
            <a:off x="8681188" y="2019089"/>
            <a:ext cx="2155133" cy="646331"/>
          </a:xfrm>
          <a:prstGeom prst="rect">
            <a:avLst/>
          </a:prstGeom>
          <a:noFill/>
        </p:spPr>
        <p:txBody>
          <a:bodyPr wrap="square" rtlCol="0">
            <a:spAutoFit/>
          </a:bodyPr>
          <a:lstStyle/>
          <a:p>
            <a:r>
              <a:rPr lang="de-DE" sz="1200" dirty="0"/>
              <a:t>Eine Sprechblase für beispielsweise ein kurzes  Zitat</a:t>
            </a:r>
          </a:p>
        </p:txBody>
      </p:sp>
      <p:sp>
        <p:nvSpPr>
          <p:cNvPr id="35" name="Rechteck 34">
            <a:extLst>
              <a:ext uri="{FF2B5EF4-FFF2-40B4-BE49-F238E27FC236}">
                <a16:creationId xmlns:a16="http://schemas.microsoft.com/office/drawing/2014/main" id="{82EF9874-D77C-6449-B0AE-4E832B46A0C8}"/>
              </a:ext>
            </a:extLst>
          </p:cNvPr>
          <p:cNvSpPr/>
          <p:nvPr/>
        </p:nvSpPr>
        <p:spPr>
          <a:xfrm>
            <a:off x="8676978" y="2785101"/>
            <a:ext cx="2155132" cy="261610"/>
          </a:xfrm>
          <a:prstGeom prst="rect">
            <a:avLst/>
          </a:prstGeom>
        </p:spPr>
        <p:txBody>
          <a:bodyPr wrap="square">
            <a:spAutoFit/>
          </a:bodyPr>
          <a:lstStyle/>
          <a:p>
            <a:r>
              <a:rPr lang="de-DE" sz="1100" i="1" dirty="0">
                <a:solidFill>
                  <a:schemeClr val="bg1"/>
                </a:solidFill>
              </a:rPr>
              <a:t>Zitatgeber*in</a:t>
            </a:r>
            <a:endParaRPr lang="de-DE" sz="1100" i="1" dirty="0"/>
          </a:p>
        </p:txBody>
      </p:sp>
      <p:grpSp>
        <p:nvGrpSpPr>
          <p:cNvPr id="39" name="Gruppieren 38">
            <a:extLst>
              <a:ext uri="{FF2B5EF4-FFF2-40B4-BE49-F238E27FC236}">
                <a16:creationId xmlns:a16="http://schemas.microsoft.com/office/drawing/2014/main" id="{CCC52D38-3DAF-2148-884B-8411CE6C02F3}"/>
              </a:ext>
            </a:extLst>
          </p:cNvPr>
          <p:cNvGrpSpPr>
            <a:grpSpLocks noChangeAspect="1"/>
          </p:cNvGrpSpPr>
          <p:nvPr/>
        </p:nvGrpSpPr>
        <p:grpSpPr>
          <a:xfrm>
            <a:off x="5975184" y="2586265"/>
            <a:ext cx="120815" cy="1303155"/>
            <a:chOff x="5975184" y="2586265"/>
            <a:chExt cx="120815" cy="1303155"/>
          </a:xfrm>
        </p:grpSpPr>
        <p:sp>
          <p:nvSpPr>
            <p:cNvPr id="8" name="Dreieck 7">
              <a:extLst>
                <a:ext uri="{FF2B5EF4-FFF2-40B4-BE49-F238E27FC236}">
                  <a16:creationId xmlns:a16="http://schemas.microsoft.com/office/drawing/2014/main" id="{4C562F05-4E5B-B845-BA8B-975A2DD301E7}"/>
                </a:ext>
              </a:extLst>
            </p:cNvPr>
            <p:cNvSpPr>
              <a:spLocks noChangeAspect="1"/>
            </p:cNvSpPr>
            <p:nvPr/>
          </p:nvSpPr>
          <p:spPr>
            <a:xfrm rot="5400000">
              <a:off x="5944981" y="2616468"/>
              <a:ext cx="181222" cy="12081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cxnSp>
          <p:nvCxnSpPr>
            <p:cNvPr id="19" name="Gerade Verbindung 18">
              <a:extLst>
                <a:ext uri="{FF2B5EF4-FFF2-40B4-BE49-F238E27FC236}">
                  <a16:creationId xmlns:a16="http://schemas.microsoft.com/office/drawing/2014/main" id="{FE2B0B0A-C66D-2448-BA9A-1515B97D9839}"/>
                </a:ext>
              </a:extLst>
            </p:cNvPr>
            <p:cNvCxnSpPr>
              <a:cxnSpLocks/>
            </p:cNvCxnSpPr>
            <p:nvPr/>
          </p:nvCxnSpPr>
          <p:spPr>
            <a:xfrm>
              <a:off x="5978360" y="2594358"/>
              <a:ext cx="0" cy="1295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C643034D-62FF-1845-B6D0-020CD509D657}"/>
              </a:ext>
            </a:extLst>
          </p:cNvPr>
          <p:cNvSpPr txBox="1"/>
          <p:nvPr/>
        </p:nvSpPr>
        <p:spPr>
          <a:xfrm>
            <a:off x="6131207" y="2522700"/>
            <a:ext cx="1681976" cy="938719"/>
          </a:xfrm>
          <a:prstGeom prst="rect">
            <a:avLst/>
          </a:prstGeom>
          <a:noFill/>
        </p:spPr>
        <p:txBody>
          <a:bodyPr wrap="square" rtlCol="0">
            <a:spAutoFit/>
          </a:bodyPr>
          <a:lstStyle/>
          <a:p>
            <a:r>
              <a:rPr lang="de-DE" sz="1100" dirty="0"/>
              <a:t>Kennzeichnung von ergänzenden Texten. Es ist darauf zu achten, dass der Strich glatt ins Dreieck übergeht.</a:t>
            </a:r>
          </a:p>
        </p:txBody>
      </p:sp>
      <p:sp>
        <p:nvSpPr>
          <p:cNvPr id="38" name="Inhaltsplatzhalter 5">
            <a:extLst>
              <a:ext uri="{FF2B5EF4-FFF2-40B4-BE49-F238E27FC236}">
                <a16:creationId xmlns:a16="http://schemas.microsoft.com/office/drawing/2014/main" id="{2FAAE8F6-6D7D-8740-8B7E-193C7EBD59B7}"/>
              </a:ext>
            </a:extLst>
          </p:cNvPr>
          <p:cNvSpPr txBox="1">
            <a:spLocks/>
          </p:cNvSpPr>
          <p:nvPr/>
        </p:nvSpPr>
        <p:spPr>
          <a:xfrm>
            <a:off x="430338" y="6109477"/>
            <a:ext cx="11456862" cy="369847"/>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Wingdings" pitchFamily="2" charset="2"/>
              <a:buChar char="§"/>
              <a:defRPr sz="2400" i="0" u="none" kern="1200" baseline="0">
                <a:solidFill>
                  <a:schemeClr val="tx1"/>
                </a:solidFill>
                <a:effectLst/>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Wingdings" pitchFamily="2" charset="2"/>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de-DE" sz="1200" dirty="0">
                <a:solidFill>
                  <a:schemeClr val="tx2"/>
                </a:solidFill>
              </a:rPr>
              <a:t>Mehr Anwendungshinweise und Beispiele im </a:t>
            </a:r>
            <a:r>
              <a:rPr lang="de-DE" sz="1200" dirty="0" err="1">
                <a:solidFill>
                  <a:schemeClr val="tx2"/>
                </a:solidFill>
              </a:rPr>
              <a:t>Styleguide</a:t>
            </a:r>
            <a:r>
              <a:rPr lang="de-DE" sz="1200" dirty="0">
                <a:solidFill>
                  <a:schemeClr val="tx2"/>
                </a:solidFill>
              </a:rPr>
              <a:t>.</a:t>
            </a:r>
          </a:p>
        </p:txBody>
      </p:sp>
    </p:spTree>
    <p:extLst>
      <p:ext uri="{BB962C8B-B14F-4D97-AF65-F5344CB8AC3E}">
        <p14:creationId xmlns:p14="http://schemas.microsoft.com/office/powerpoint/2010/main" val="3480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 name="Gruppieren 18">
            <a:extLst>
              <a:ext uri="{FF2B5EF4-FFF2-40B4-BE49-F238E27FC236}">
                <a16:creationId xmlns:a16="http://schemas.microsoft.com/office/drawing/2014/main" id="{4A064561-59E6-2C4B-91A9-2EF7AF423D5B}"/>
              </a:ext>
            </a:extLst>
          </p:cNvPr>
          <p:cNvGrpSpPr/>
          <p:nvPr/>
        </p:nvGrpSpPr>
        <p:grpSpPr>
          <a:xfrm>
            <a:off x="5514782" y="1868980"/>
            <a:ext cx="6146240" cy="1761118"/>
            <a:chOff x="5514782" y="1868980"/>
            <a:chExt cx="6146240" cy="1761118"/>
          </a:xfrm>
        </p:grpSpPr>
        <p:sp>
          <p:nvSpPr>
            <p:cNvPr id="3" name="Textfeld 2">
              <a:extLst>
                <a:ext uri="{FF2B5EF4-FFF2-40B4-BE49-F238E27FC236}">
                  <a16:creationId xmlns:a16="http://schemas.microsoft.com/office/drawing/2014/main" id="{1A852B69-F45F-474C-AB4B-39678F75C248}"/>
                </a:ext>
              </a:extLst>
            </p:cNvPr>
            <p:cNvSpPr txBox="1"/>
            <p:nvPr/>
          </p:nvSpPr>
          <p:spPr>
            <a:xfrm>
              <a:off x="5514782" y="1868980"/>
              <a:ext cx="5947405" cy="338554"/>
            </a:xfrm>
            <a:prstGeom prst="rect">
              <a:avLst/>
            </a:prstGeom>
            <a:noFill/>
          </p:spPr>
          <p:txBody>
            <a:bodyPr wrap="square" rtlCol="0">
              <a:spAutoFit/>
            </a:bodyPr>
            <a:lstStyle/>
            <a:p>
              <a:r>
                <a:rPr lang="de-DE" sz="1600" b="1" dirty="0"/>
                <a:t>S</a:t>
              </a:r>
              <a:r>
                <a:rPr lang="de-DE" sz="1600" dirty="0"/>
                <a:t> 1-zeilig		</a:t>
              </a:r>
              <a:r>
                <a:rPr lang="de-DE" sz="1600" b="1" dirty="0"/>
                <a:t>M</a:t>
              </a:r>
              <a:r>
                <a:rPr lang="de-DE" sz="1600" dirty="0"/>
                <a:t> 1-zeilig		        </a:t>
              </a:r>
              <a:r>
                <a:rPr lang="de-DE" sz="1600" b="1" dirty="0"/>
                <a:t>L</a:t>
              </a:r>
              <a:r>
                <a:rPr lang="de-DE" sz="1600" dirty="0"/>
                <a:t> 1-zeilig	</a:t>
              </a:r>
            </a:p>
          </p:txBody>
        </p:sp>
        <p:sp>
          <p:nvSpPr>
            <p:cNvPr id="14" name="Textfeld 13">
              <a:extLst>
                <a:ext uri="{FF2B5EF4-FFF2-40B4-BE49-F238E27FC236}">
                  <a16:creationId xmlns:a16="http://schemas.microsoft.com/office/drawing/2014/main" id="{F2A4FEB8-B5CE-AF4E-BBF8-6A4365629810}"/>
                </a:ext>
              </a:extLst>
            </p:cNvPr>
            <p:cNvSpPr txBox="1"/>
            <p:nvPr/>
          </p:nvSpPr>
          <p:spPr>
            <a:xfrm>
              <a:off x="5516572" y="3291544"/>
              <a:ext cx="6144450" cy="338554"/>
            </a:xfrm>
            <a:prstGeom prst="rect">
              <a:avLst/>
            </a:prstGeom>
            <a:noFill/>
          </p:spPr>
          <p:txBody>
            <a:bodyPr wrap="square" rtlCol="0">
              <a:spAutoFit/>
            </a:bodyPr>
            <a:lstStyle/>
            <a:p>
              <a:r>
                <a:rPr lang="de-DE" sz="1600" b="1" dirty="0"/>
                <a:t>S</a:t>
              </a:r>
              <a:r>
                <a:rPr lang="de-DE" sz="1600" dirty="0"/>
                <a:t> 2-zeilig		</a:t>
              </a:r>
              <a:r>
                <a:rPr lang="de-DE" sz="1600" b="1" dirty="0"/>
                <a:t>M</a:t>
              </a:r>
              <a:r>
                <a:rPr lang="de-DE" sz="1600" dirty="0"/>
                <a:t> 2-zeilig		</a:t>
              </a:r>
              <a:r>
                <a:rPr lang="de-DE" sz="1600" b="1" dirty="0"/>
                <a:t>        L </a:t>
              </a:r>
              <a:r>
                <a:rPr lang="de-DE" sz="1600" dirty="0"/>
                <a:t>2-zeilig	</a:t>
              </a:r>
            </a:p>
          </p:txBody>
        </p:sp>
      </p:grpSp>
      <p:sp>
        <p:nvSpPr>
          <p:cNvPr id="2" name="Titel 1">
            <a:extLst>
              <a:ext uri="{FF2B5EF4-FFF2-40B4-BE49-F238E27FC236}">
                <a16:creationId xmlns:a16="http://schemas.microsoft.com/office/drawing/2014/main" id="{1497F477-80E0-9A42-BEE1-84BFF002208C}"/>
              </a:ext>
            </a:extLst>
          </p:cNvPr>
          <p:cNvSpPr>
            <a:spLocks noGrp="1"/>
          </p:cNvSpPr>
          <p:nvPr>
            <p:ph type="title"/>
          </p:nvPr>
        </p:nvSpPr>
        <p:spPr>
          <a:xfrm>
            <a:off x="309523" y="365129"/>
            <a:ext cx="11577677" cy="762947"/>
          </a:xfrm>
        </p:spPr>
        <p:txBody>
          <a:bodyPr>
            <a:normAutofit/>
          </a:bodyPr>
          <a:lstStyle/>
          <a:p>
            <a:r>
              <a:rPr lang="de-DE" sz="2400" dirty="0"/>
              <a:t>Auf dieser Folie findest Du Formen aus dem Corporate Design zur Gestaltung deiner Präsentation.</a:t>
            </a:r>
          </a:p>
        </p:txBody>
      </p:sp>
      <p:sp>
        <p:nvSpPr>
          <p:cNvPr id="6" name="Inhaltsplatzhalter 5">
            <a:extLst>
              <a:ext uri="{FF2B5EF4-FFF2-40B4-BE49-F238E27FC236}">
                <a16:creationId xmlns:a16="http://schemas.microsoft.com/office/drawing/2014/main" id="{EB4DB6F9-09C1-7C41-A079-14315E829F22}"/>
              </a:ext>
            </a:extLst>
          </p:cNvPr>
          <p:cNvSpPr>
            <a:spLocks noGrp="1"/>
          </p:cNvSpPr>
          <p:nvPr>
            <p:ph idx="1"/>
          </p:nvPr>
        </p:nvSpPr>
        <p:spPr>
          <a:xfrm>
            <a:off x="3352800" y="802024"/>
            <a:ext cx="8534400" cy="369847"/>
          </a:xfrm>
        </p:spPr>
        <p:txBody>
          <a:bodyPr>
            <a:normAutofit/>
          </a:bodyPr>
          <a:lstStyle/>
          <a:p>
            <a:pPr marL="0" indent="0">
              <a:buNone/>
            </a:pPr>
            <a:r>
              <a:rPr lang="de-DE" sz="1400" dirty="0"/>
              <a:t>Diese Folie ist ausgeblendet, sodass sie beim Abspielen der Präsentation nicht angezeigt wird. </a:t>
            </a:r>
          </a:p>
        </p:txBody>
      </p:sp>
      <p:sp>
        <p:nvSpPr>
          <p:cNvPr id="11" name="Rechteck 10">
            <a:extLst>
              <a:ext uri="{FF2B5EF4-FFF2-40B4-BE49-F238E27FC236}">
                <a16:creationId xmlns:a16="http://schemas.microsoft.com/office/drawing/2014/main" id="{951DFFDA-E738-0045-AF81-CCC1F3080446}"/>
              </a:ext>
            </a:extLst>
          </p:cNvPr>
          <p:cNvSpPr>
            <a:spLocks noChangeAspect="1"/>
          </p:cNvSpPr>
          <p:nvPr/>
        </p:nvSpPr>
        <p:spPr>
          <a:xfrm rot="-780000">
            <a:off x="9936110" y="3430610"/>
            <a:ext cx="3715520" cy="3715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5" name="Grafik 4">
            <a:extLst>
              <a:ext uri="{FF2B5EF4-FFF2-40B4-BE49-F238E27FC236}">
                <a16:creationId xmlns:a16="http://schemas.microsoft.com/office/drawing/2014/main" id="{77D7C363-CBFC-3B4E-8002-7210184EF6FE}"/>
              </a:ext>
            </a:extLst>
          </p:cNvPr>
          <p:cNvPicPr>
            <a:picLocks noChangeAspect="1"/>
          </p:cNvPicPr>
          <p:nvPr/>
        </p:nvPicPr>
        <p:blipFill>
          <a:blip r:embed="rId3"/>
          <a:stretch>
            <a:fillRect/>
          </a:stretch>
        </p:blipFill>
        <p:spPr>
          <a:xfrm>
            <a:off x="9471709" y="2207534"/>
            <a:ext cx="1992268" cy="936000"/>
          </a:xfrm>
          <a:prstGeom prst="rect">
            <a:avLst/>
          </a:prstGeom>
        </p:spPr>
      </p:pic>
      <p:pic>
        <p:nvPicPr>
          <p:cNvPr id="16" name="Grafik 15">
            <a:extLst>
              <a:ext uri="{FF2B5EF4-FFF2-40B4-BE49-F238E27FC236}">
                <a16:creationId xmlns:a16="http://schemas.microsoft.com/office/drawing/2014/main" id="{0599BB44-209E-4241-92CB-D0AD3ED69DE2}"/>
              </a:ext>
            </a:extLst>
          </p:cNvPr>
          <p:cNvPicPr>
            <a:picLocks noChangeAspect="1"/>
          </p:cNvPicPr>
          <p:nvPr/>
        </p:nvPicPr>
        <p:blipFill>
          <a:blip r:embed="rId4"/>
          <a:stretch>
            <a:fillRect/>
          </a:stretch>
        </p:blipFill>
        <p:spPr>
          <a:xfrm>
            <a:off x="7254077" y="2207534"/>
            <a:ext cx="1616335" cy="828000"/>
          </a:xfrm>
          <a:prstGeom prst="rect">
            <a:avLst/>
          </a:prstGeom>
        </p:spPr>
      </p:pic>
      <p:pic>
        <p:nvPicPr>
          <p:cNvPr id="18" name="Grafik 17">
            <a:extLst>
              <a:ext uri="{FF2B5EF4-FFF2-40B4-BE49-F238E27FC236}">
                <a16:creationId xmlns:a16="http://schemas.microsoft.com/office/drawing/2014/main" id="{98427713-7824-AF4A-9651-1145C55D3691}"/>
              </a:ext>
            </a:extLst>
          </p:cNvPr>
          <p:cNvPicPr>
            <a:picLocks noChangeAspect="1"/>
          </p:cNvPicPr>
          <p:nvPr/>
        </p:nvPicPr>
        <p:blipFill>
          <a:blip r:embed="rId5"/>
          <a:stretch>
            <a:fillRect/>
          </a:stretch>
        </p:blipFill>
        <p:spPr>
          <a:xfrm>
            <a:off x="5515559" y="2211321"/>
            <a:ext cx="1267013" cy="720000"/>
          </a:xfrm>
          <a:prstGeom prst="rect">
            <a:avLst/>
          </a:prstGeom>
        </p:spPr>
      </p:pic>
      <p:pic>
        <p:nvPicPr>
          <p:cNvPr id="20" name="Grafik 19">
            <a:extLst>
              <a:ext uri="{FF2B5EF4-FFF2-40B4-BE49-F238E27FC236}">
                <a16:creationId xmlns:a16="http://schemas.microsoft.com/office/drawing/2014/main" id="{99A7EC35-F3CA-AA43-A810-27889FA7E44B}"/>
              </a:ext>
            </a:extLst>
          </p:cNvPr>
          <p:cNvPicPr>
            <a:picLocks noChangeAspect="1"/>
          </p:cNvPicPr>
          <p:nvPr/>
        </p:nvPicPr>
        <p:blipFill>
          <a:blip r:embed="rId6"/>
          <a:stretch>
            <a:fillRect/>
          </a:stretch>
        </p:blipFill>
        <p:spPr>
          <a:xfrm>
            <a:off x="9471710" y="3620187"/>
            <a:ext cx="2095184" cy="1187271"/>
          </a:xfrm>
          <a:prstGeom prst="rect">
            <a:avLst/>
          </a:prstGeom>
        </p:spPr>
      </p:pic>
      <p:pic>
        <p:nvPicPr>
          <p:cNvPr id="22" name="Grafik 21">
            <a:extLst>
              <a:ext uri="{FF2B5EF4-FFF2-40B4-BE49-F238E27FC236}">
                <a16:creationId xmlns:a16="http://schemas.microsoft.com/office/drawing/2014/main" id="{1CC403ED-5C43-5B4D-BB7E-C4F22C770A3E}"/>
              </a:ext>
            </a:extLst>
          </p:cNvPr>
          <p:cNvPicPr>
            <a:picLocks noChangeAspect="1"/>
          </p:cNvPicPr>
          <p:nvPr/>
        </p:nvPicPr>
        <p:blipFill>
          <a:blip r:embed="rId7"/>
          <a:stretch>
            <a:fillRect/>
          </a:stretch>
        </p:blipFill>
        <p:spPr>
          <a:xfrm>
            <a:off x="7254077" y="3630098"/>
            <a:ext cx="1852004" cy="1149901"/>
          </a:xfrm>
          <a:prstGeom prst="rect">
            <a:avLst/>
          </a:prstGeom>
        </p:spPr>
      </p:pic>
      <p:pic>
        <p:nvPicPr>
          <p:cNvPr id="24" name="Grafik 23">
            <a:extLst>
              <a:ext uri="{FF2B5EF4-FFF2-40B4-BE49-F238E27FC236}">
                <a16:creationId xmlns:a16="http://schemas.microsoft.com/office/drawing/2014/main" id="{C956DF76-6DD2-9645-AE7E-1D3F8F702E25}"/>
              </a:ext>
            </a:extLst>
          </p:cNvPr>
          <p:cNvPicPr>
            <a:picLocks noChangeAspect="1"/>
          </p:cNvPicPr>
          <p:nvPr/>
        </p:nvPicPr>
        <p:blipFill>
          <a:blip r:embed="rId8"/>
          <a:stretch>
            <a:fillRect/>
          </a:stretch>
        </p:blipFill>
        <p:spPr>
          <a:xfrm>
            <a:off x="5311640" y="3620187"/>
            <a:ext cx="1550770" cy="1080000"/>
          </a:xfrm>
          <a:prstGeom prst="rect">
            <a:avLst/>
          </a:prstGeom>
        </p:spPr>
      </p:pic>
      <p:sp>
        <p:nvSpPr>
          <p:cNvPr id="25" name="Inhaltsplatzhalter 5">
            <a:extLst>
              <a:ext uri="{FF2B5EF4-FFF2-40B4-BE49-F238E27FC236}">
                <a16:creationId xmlns:a16="http://schemas.microsoft.com/office/drawing/2014/main" id="{AB5F6857-575D-7743-8FF1-A965F4309C61}"/>
              </a:ext>
            </a:extLst>
          </p:cNvPr>
          <p:cNvSpPr txBox="1">
            <a:spLocks/>
          </p:cNvSpPr>
          <p:nvPr/>
        </p:nvSpPr>
        <p:spPr>
          <a:xfrm>
            <a:off x="309522" y="1319882"/>
            <a:ext cx="11577677" cy="326513"/>
          </a:xfrm>
          <a:prstGeom prst="rect">
            <a:avLst/>
          </a:prstGeom>
        </p:spPr>
        <p:txBody>
          <a:bodyPr vert="horz" lIns="91440" tIns="45720" rIns="91440" bIns="45720" rtlCol="0">
            <a:normAutofit fontScale="92500" lnSpcReduction="10000"/>
          </a:bodyPr>
          <a:lst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Wingdings" pitchFamily="2" charset="2"/>
              <a:buChar char="§"/>
              <a:defRPr sz="2400" i="0" u="none" kern="1200" baseline="0">
                <a:solidFill>
                  <a:schemeClr val="tx1"/>
                </a:solidFill>
                <a:effectLst/>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Wingdings" pitchFamily="2" charset="2"/>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Der Clip</a:t>
            </a:r>
            <a:endParaRPr lang="de-DE" sz="1400" dirty="0"/>
          </a:p>
        </p:txBody>
      </p:sp>
      <p:sp>
        <p:nvSpPr>
          <p:cNvPr id="28" name="Rechteck 27">
            <a:extLst>
              <a:ext uri="{FF2B5EF4-FFF2-40B4-BE49-F238E27FC236}">
                <a16:creationId xmlns:a16="http://schemas.microsoft.com/office/drawing/2014/main" id="{C0577271-A982-A547-8419-D5AF2A2FF34F}"/>
              </a:ext>
            </a:extLst>
          </p:cNvPr>
          <p:cNvSpPr/>
          <p:nvPr/>
        </p:nvSpPr>
        <p:spPr>
          <a:xfrm>
            <a:off x="309523" y="1870101"/>
            <a:ext cx="4626998" cy="4524315"/>
          </a:xfrm>
          <a:prstGeom prst="rect">
            <a:avLst/>
          </a:prstGeom>
        </p:spPr>
        <p:txBody>
          <a:bodyPr wrap="square" numCol="1" spcCol="360000">
            <a:spAutoFit/>
          </a:bodyPr>
          <a:lstStyle/>
          <a:p>
            <a:r>
              <a:rPr lang="de-DE" sz="1200" dirty="0"/>
              <a:t>Der Clip ist ein gestalterisches „Add-on“. Er wird genutzt, um eine Textinformation hervorzuheben. Das kann ein kurzer Titel sein, ein Schlagwort oder eine Aufforderung. Das Verhältnis der Strichstärken ist festgelegt. Deshalb darf der Clip immer nur proportional verkleinert oder vergrößert werden, damit sein Aussehen nicht „verzerrt“ dargestellt wird.  </a:t>
            </a:r>
          </a:p>
          <a:p>
            <a:endParaRPr lang="de-DE" sz="1200" dirty="0"/>
          </a:p>
          <a:p>
            <a:r>
              <a:rPr lang="de-DE" sz="1200" dirty="0"/>
              <a:t>Der Clip dockt immer an eine Fläche an. Vorzugsweise an das orange Quadrat. Hierbei bleibt links eine kleine Lücke zwischen Balken und Fläche bestehen. </a:t>
            </a:r>
          </a:p>
          <a:p>
            <a:endParaRPr lang="de-DE" sz="1200" dirty="0"/>
          </a:p>
          <a:p>
            <a:r>
              <a:rPr lang="de-DE" sz="1200" dirty="0">
                <a:solidFill>
                  <a:schemeClr val="tx2"/>
                </a:solidFill>
              </a:rPr>
              <a:t>Den Clip gibt es fertig in 6 verschiedenen Versionen. Wähle je nach Länge des Textes den passenden Clip: ein- oder zweizeilig, in 3 unterschiedlichen Längen. </a:t>
            </a:r>
          </a:p>
          <a:p>
            <a:endParaRPr lang="de-DE" sz="1200" dirty="0"/>
          </a:p>
          <a:p>
            <a:r>
              <a:rPr lang="de-DE" sz="1200" dirty="0"/>
              <a:t>Die Texte innerhalb des Clips sind kurz und prägnant. Es steht maximal zweizeiliger Text im Clip. Der Text wird linksbündig ausgerichtet. Der Zeilenabstand sollte nicht groß sein, damit die Zeilen kompakt stehen und nicht „auseinanderfallen“. Beim Einpassen der Schrift in den Clip bitte auf einen angemessenen Umraum achten. Der Text sollte weder „verloren“ noch „gequetscht“ wirken. Sollte das der Fall sein, versuche es mit einer anderen Clip-Größe oder experimentiere mit unterschiedlichen Textgrößen.</a:t>
            </a:r>
          </a:p>
        </p:txBody>
      </p:sp>
      <p:sp>
        <p:nvSpPr>
          <p:cNvPr id="4" name="Textfeld 3">
            <a:extLst>
              <a:ext uri="{FF2B5EF4-FFF2-40B4-BE49-F238E27FC236}">
                <a16:creationId xmlns:a16="http://schemas.microsoft.com/office/drawing/2014/main" id="{7D44F53F-B654-344E-A04F-5BAE833AA453}"/>
              </a:ext>
            </a:extLst>
          </p:cNvPr>
          <p:cNvSpPr txBox="1"/>
          <p:nvPr/>
        </p:nvSpPr>
        <p:spPr>
          <a:xfrm rot="20835913">
            <a:off x="5729452" y="2363867"/>
            <a:ext cx="1005211" cy="369332"/>
          </a:xfrm>
          <a:prstGeom prst="rect">
            <a:avLst/>
          </a:prstGeom>
          <a:noFill/>
        </p:spPr>
        <p:txBody>
          <a:bodyPr wrap="square" rtlCol="0">
            <a:spAutoFit/>
          </a:bodyPr>
          <a:lstStyle/>
          <a:p>
            <a:r>
              <a:rPr lang="de-DE" dirty="0">
                <a:solidFill>
                  <a:schemeClr val="tx2"/>
                </a:solidFill>
                <a:latin typeface="Ubuntu Medium" panose="020B0504030602030204" pitchFamily="34" charset="0"/>
              </a:rPr>
              <a:t>Text</a:t>
            </a:r>
          </a:p>
        </p:txBody>
      </p:sp>
      <p:cxnSp>
        <p:nvCxnSpPr>
          <p:cNvPr id="13" name="Gerade Verbindung 12">
            <a:extLst>
              <a:ext uri="{FF2B5EF4-FFF2-40B4-BE49-F238E27FC236}">
                <a16:creationId xmlns:a16="http://schemas.microsoft.com/office/drawing/2014/main" id="{5FAA8477-7F82-A241-9EAC-BDE60FA345DC}"/>
              </a:ext>
            </a:extLst>
          </p:cNvPr>
          <p:cNvCxnSpPr>
            <a:cxnSpLocks noChangeAspect="1"/>
          </p:cNvCxnSpPr>
          <p:nvPr/>
        </p:nvCxnSpPr>
        <p:spPr>
          <a:xfrm rot="-780000">
            <a:off x="5472400" y="5547976"/>
            <a:ext cx="1800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1B99E387-01A4-8145-A82E-3EB98D808CD5}"/>
              </a:ext>
            </a:extLst>
          </p:cNvPr>
          <p:cNvSpPr txBox="1"/>
          <p:nvPr/>
        </p:nvSpPr>
        <p:spPr>
          <a:xfrm rot="-780000">
            <a:off x="5430660" y="5561937"/>
            <a:ext cx="2105249" cy="246221"/>
          </a:xfrm>
          <a:prstGeom prst="rect">
            <a:avLst/>
          </a:prstGeom>
          <a:noFill/>
        </p:spPr>
        <p:txBody>
          <a:bodyPr wrap="square" rtlCol="0">
            <a:spAutoFit/>
          </a:bodyPr>
          <a:lstStyle/>
          <a:p>
            <a:r>
              <a:rPr lang="de-DE" sz="1000" dirty="0"/>
              <a:t>Drehung: -13 Grad</a:t>
            </a:r>
          </a:p>
        </p:txBody>
      </p:sp>
      <p:cxnSp>
        <p:nvCxnSpPr>
          <p:cNvPr id="31" name="Gerade Verbindung 30">
            <a:extLst>
              <a:ext uri="{FF2B5EF4-FFF2-40B4-BE49-F238E27FC236}">
                <a16:creationId xmlns:a16="http://schemas.microsoft.com/office/drawing/2014/main" id="{C0BC42C1-9B96-274E-8180-A730DE48938E}"/>
              </a:ext>
            </a:extLst>
          </p:cNvPr>
          <p:cNvCxnSpPr>
            <a:cxnSpLocks noChangeAspect="1"/>
          </p:cNvCxnSpPr>
          <p:nvPr/>
        </p:nvCxnSpPr>
        <p:spPr>
          <a:xfrm>
            <a:off x="5472400" y="5564207"/>
            <a:ext cx="180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C31EE6D2-803F-414E-8C12-A84A67FA1367}"/>
              </a:ext>
            </a:extLst>
          </p:cNvPr>
          <p:cNvSpPr txBox="1"/>
          <p:nvPr/>
        </p:nvSpPr>
        <p:spPr>
          <a:xfrm rot="20835913">
            <a:off x="7444970" y="2409360"/>
            <a:ext cx="1439991" cy="369332"/>
          </a:xfrm>
          <a:prstGeom prst="rect">
            <a:avLst/>
          </a:prstGeom>
          <a:noFill/>
        </p:spPr>
        <p:txBody>
          <a:bodyPr wrap="square" rtlCol="0">
            <a:spAutoFit/>
          </a:bodyPr>
          <a:lstStyle/>
          <a:p>
            <a:r>
              <a:rPr lang="de-DE" dirty="0">
                <a:solidFill>
                  <a:schemeClr val="tx2"/>
                </a:solidFill>
                <a:latin typeface="Ubuntu Medium" panose="020B0504030602030204" pitchFamily="34" charset="0"/>
              </a:rPr>
              <a:t>Mehr Text</a:t>
            </a:r>
          </a:p>
        </p:txBody>
      </p:sp>
      <p:sp>
        <p:nvSpPr>
          <p:cNvPr id="33" name="Textfeld 32">
            <a:extLst>
              <a:ext uri="{FF2B5EF4-FFF2-40B4-BE49-F238E27FC236}">
                <a16:creationId xmlns:a16="http://schemas.microsoft.com/office/drawing/2014/main" id="{4295B0ED-32DD-9848-86EF-42CBD24D5D8F}"/>
              </a:ext>
            </a:extLst>
          </p:cNvPr>
          <p:cNvSpPr txBox="1"/>
          <p:nvPr/>
        </p:nvSpPr>
        <p:spPr>
          <a:xfrm rot="20835913">
            <a:off x="9685783" y="2461839"/>
            <a:ext cx="1696181" cy="369332"/>
          </a:xfrm>
          <a:prstGeom prst="rect">
            <a:avLst/>
          </a:prstGeom>
          <a:noFill/>
        </p:spPr>
        <p:txBody>
          <a:bodyPr wrap="square" rtlCol="0">
            <a:spAutoFit/>
          </a:bodyPr>
          <a:lstStyle/>
          <a:p>
            <a:r>
              <a:rPr lang="de-DE" dirty="0">
                <a:solidFill>
                  <a:schemeClr val="tx2"/>
                </a:solidFill>
                <a:latin typeface="Ubuntu Medium" panose="020B0504030602030204" pitchFamily="34" charset="0"/>
              </a:rPr>
              <a:t>Langer Text</a:t>
            </a:r>
          </a:p>
        </p:txBody>
      </p:sp>
      <p:sp>
        <p:nvSpPr>
          <p:cNvPr id="34" name="Textfeld 33">
            <a:extLst>
              <a:ext uri="{FF2B5EF4-FFF2-40B4-BE49-F238E27FC236}">
                <a16:creationId xmlns:a16="http://schemas.microsoft.com/office/drawing/2014/main" id="{4A1E4629-85CE-8547-942D-D8CACCDB875B}"/>
              </a:ext>
            </a:extLst>
          </p:cNvPr>
          <p:cNvSpPr txBox="1"/>
          <p:nvPr/>
        </p:nvSpPr>
        <p:spPr>
          <a:xfrm rot="20835913">
            <a:off x="5575158" y="3865472"/>
            <a:ext cx="1216942" cy="618631"/>
          </a:xfrm>
          <a:prstGeom prst="rect">
            <a:avLst/>
          </a:prstGeom>
          <a:noFill/>
        </p:spPr>
        <p:txBody>
          <a:bodyPr wrap="square" rtlCol="0">
            <a:spAutoFit/>
          </a:bodyPr>
          <a:lstStyle/>
          <a:p>
            <a:pPr>
              <a:lnSpc>
                <a:spcPct val="90000"/>
              </a:lnSpc>
            </a:pPr>
            <a:r>
              <a:rPr lang="de-DE" sz="1400" dirty="0">
                <a:latin typeface="Ubuntu Medium" panose="020B0504030602030204" pitchFamily="34" charset="0"/>
              </a:rPr>
              <a:t>Weniger ist </a:t>
            </a:r>
          </a:p>
          <a:p>
            <a:pPr>
              <a:lnSpc>
                <a:spcPct val="90000"/>
              </a:lnSpc>
            </a:pPr>
            <a:r>
              <a:rPr lang="de-DE" sz="2400" dirty="0">
                <a:solidFill>
                  <a:schemeClr val="tx2"/>
                </a:solidFill>
                <a:latin typeface="Ubuntu Medium" panose="020B0504030602030204" pitchFamily="34" charset="0"/>
              </a:rPr>
              <a:t>mehr.</a:t>
            </a:r>
            <a:endParaRPr lang="de-DE" sz="1600" dirty="0">
              <a:solidFill>
                <a:schemeClr val="tx2"/>
              </a:solidFill>
              <a:latin typeface="Ubuntu Medium" panose="020B0504030602030204" pitchFamily="34" charset="0"/>
            </a:endParaRPr>
          </a:p>
        </p:txBody>
      </p:sp>
      <p:sp>
        <p:nvSpPr>
          <p:cNvPr id="35" name="Textfeld 34">
            <a:extLst>
              <a:ext uri="{FF2B5EF4-FFF2-40B4-BE49-F238E27FC236}">
                <a16:creationId xmlns:a16="http://schemas.microsoft.com/office/drawing/2014/main" id="{1D09A9D6-DC0C-044F-853D-B0D9BB916142}"/>
              </a:ext>
            </a:extLst>
          </p:cNvPr>
          <p:cNvSpPr txBox="1"/>
          <p:nvPr/>
        </p:nvSpPr>
        <p:spPr>
          <a:xfrm rot="20835913">
            <a:off x="7496010" y="3890644"/>
            <a:ext cx="1481928" cy="590931"/>
          </a:xfrm>
          <a:prstGeom prst="rect">
            <a:avLst/>
          </a:prstGeom>
          <a:noFill/>
        </p:spPr>
        <p:txBody>
          <a:bodyPr wrap="square" rtlCol="0">
            <a:spAutoFit/>
          </a:bodyPr>
          <a:lstStyle/>
          <a:p>
            <a:pPr>
              <a:lnSpc>
                <a:spcPct val="90000"/>
              </a:lnSpc>
            </a:pPr>
            <a:r>
              <a:rPr lang="de-DE" sz="1600" dirty="0">
                <a:solidFill>
                  <a:schemeClr val="tx2"/>
                </a:solidFill>
                <a:latin typeface="Ubuntu Medium" panose="020B0504030602030204" pitchFamily="34" charset="0"/>
              </a:rPr>
              <a:t>Ein bisschen</a:t>
            </a:r>
            <a:r>
              <a:rPr lang="de-DE" dirty="0">
                <a:solidFill>
                  <a:schemeClr val="tx2"/>
                </a:solidFill>
                <a:latin typeface="Ubuntu Medium" panose="020B0504030602030204" pitchFamily="34" charset="0"/>
              </a:rPr>
              <a:t> </a:t>
            </a:r>
            <a:r>
              <a:rPr lang="de-DE" dirty="0">
                <a:latin typeface="Ubuntu Medium" panose="020B0504030602030204" pitchFamily="34" charset="0"/>
              </a:rPr>
              <a:t>spielen hilft</a:t>
            </a:r>
            <a:endParaRPr lang="de-DE" sz="1600" dirty="0">
              <a:latin typeface="Ubuntu Medium" panose="020B0504030602030204" pitchFamily="34" charset="0"/>
            </a:endParaRPr>
          </a:p>
        </p:txBody>
      </p:sp>
      <p:sp>
        <p:nvSpPr>
          <p:cNvPr id="36" name="Textfeld 35">
            <a:extLst>
              <a:ext uri="{FF2B5EF4-FFF2-40B4-BE49-F238E27FC236}">
                <a16:creationId xmlns:a16="http://schemas.microsoft.com/office/drawing/2014/main" id="{EAF57E92-51F6-544A-B273-00D0D4F2AD33}"/>
              </a:ext>
            </a:extLst>
          </p:cNvPr>
          <p:cNvSpPr txBox="1"/>
          <p:nvPr/>
        </p:nvSpPr>
        <p:spPr>
          <a:xfrm rot="20835913">
            <a:off x="9672998" y="3910379"/>
            <a:ext cx="1870298" cy="553998"/>
          </a:xfrm>
          <a:prstGeom prst="rect">
            <a:avLst/>
          </a:prstGeom>
          <a:noFill/>
        </p:spPr>
        <p:txBody>
          <a:bodyPr wrap="square" rtlCol="0">
            <a:spAutoFit/>
          </a:bodyPr>
          <a:lstStyle/>
          <a:p>
            <a:r>
              <a:rPr lang="de-DE" sz="1400" dirty="0">
                <a:latin typeface="Ubuntu Medium" panose="020B0504030602030204" pitchFamily="34" charset="0"/>
              </a:rPr>
              <a:t>In der Anwendung </a:t>
            </a:r>
            <a:r>
              <a:rPr lang="de-DE" sz="1600" dirty="0">
                <a:solidFill>
                  <a:schemeClr val="bg1"/>
                </a:solidFill>
                <a:latin typeface="Ubuntu Medium" panose="020B0504030602030204" pitchFamily="34" charset="0"/>
              </a:rPr>
              <a:t>immer im Kasten!</a:t>
            </a:r>
            <a:endParaRPr lang="de-DE" sz="1400" dirty="0">
              <a:solidFill>
                <a:schemeClr val="bg1"/>
              </a:solidFill>
              <a:latin typeface="Ubuntu Medium" panose="020B0504030602030204" pitchFamily="34" charset="0"/>
            </a:endParaRPr>
          </a:p>
        </p:txBody>
      </p:sp>
      <p:sp>
        <p:nvSpPr>
          <p:cNvPr id="37" name="Inhaltsplatzhalter 5">
            <a:extLst>
              <a:ext uri="{FF2B5EF4-FFF2-40B4-BE49-F238E27FC236}">
                <a16:creationId xmlns:a16="http://schemas.microsoft.com/office/drawing/2014/main" id="{DDF28C04-F9FA-5A43-9AB5-DD9532D94865}"/>
              </a:ext>
            </a:extLst>
          </p:cNvPr>
          <p:cNvSpPr txBox="1">
            <a:spLocks/>
          </p:cNvSpPr>
          <p:nvPr/>
        </p:nvSpPr>
        <p:spPr>
          <a:xfrm>
            <a:off x="5311640" y="6109477"/>
            <a:ext cx="6575560" cy="369847"/>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Clr>
                <a:schemeClr val="tx2"/>
              </a:buClr>
              <a:buFont typeface="Wingdings" pitchFamily="2" charset="2"/>
              <a:buChar char="§"/>
              <a:defRPr sz="2800" u="none" kern="1200" baseline="0">
                <a:solidFill>
                  <a:schemeClr val="tx1"/>
                </a:solidFill>
                <a:uFill>
                  <a:solidFill>
                    <a:schemeClr val="tx2"/>
                  </a:solidFill>
                </a:u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Wingdings" pitchFamily="2" charset="2"/>
              <a:buChar char="§"/>
              <a:defRPr sz="2400" i="0" u="none" kern="1200" baseline="0">
                <a:solidFill>
                  <a:schemeClr val="tx1"/>
                </a:solidFill>
                <a:effectLst/>
                <a:uFill>
                  <a:solidFill>
                    <a:schemeClr val="tx2"/>
                  </a:solidFill>
                </a:u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Wingdings" pitchFamily="2" charset="2"/>
              <a:buChar char="§"/>
              <a:defRPr sz="2000" u="none" kern="1200" baseline="0">
                <a:solidFill>
                  <a:schemeClr val="tx1"/>
                </a:solidFill>
                <a:uFill>
                  <a:solidFill>
                    <a:schemeClr val="tx2"/>
                  </a:solidFill>
                </a:u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Wingdings" pitchFamily="2" charset="2"/>
              <a:buChar char="§"/>
              <a:defRPr sz="1800" u="none" kern="1200" baseline="0">
                <a:solidFill>
                  <a:schemeClr val="tx1"/>
                </a:solidFill>
                <a:uFill>
                  <a:solidFill>
                    <a:schemeClr val="tx2"/>
                  </a:solidFill>
                </a:u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de-DE" sz="1200" dirty="0">
                <a:solidFill>
                  <a:schemeClr val="tx2"/>
                </a:solidFill>
              </a:rPr>
              <a:t>Mehr Anwendungshinweise und Beispiele im </a:t>
            </a:r>
            <a:r>
              <a:rPr lang="de-DE" sz="1200" dirty="0" err="1">
                <a:solidFill>
                  <a:schemeClr val="tx2"/>
                </a:solidFill>
              </a:rPr>
              <a:t>Styleguide</a:t>
            </a:r>
            <a:r>
              <a:rPr lang="de-DE" sz="1200" dirty="0">
                <a:solidFill>
                  <a:schemeClr val="tx2"/>
                </a:solidFill>
              </a:rPr>
              <a:t>.</a:t>
            </a:r>
          </a:p>
        </p:txBody>
      </p:sp>
    </p:spTree>
    <p:extLst>
      <p:ext uri="{BB962C8B-B14F-4D97-AF65-F5344CB8AC3E}">
        <p14:creationId xmlns:p14="http://schemas.microsoft.com/office/powerpoint/2010/main" val="415147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38A5F3-D66B-7745-B844-7C0889CD9948}"/>
              </a:ext>
            </a:extLst>
          </p:cNvPr>
          <p:cNvSpPr>
            <a:spLocks noGrp="1"/>
          </p:cNvSpPr>
          <p:nvPr>
            <p:ph idx="1"/>
          </p:nvPr>
        </p:nvSpPr>
        <p:spPr/>
        <p:txBody>
          <a:bodyPr/>
          <a:lstStyle/>
          <a:p>
            <a:r>
              <a:rPr lang="de-DE" dirty="0"/>
              <a:t>Einstieg, Gesprächskultur</a:t>
            </a:r>
          </a:p>
          <a:p>
            <a:r>
              <a:rPr lang="de-DE" dirty="0"/>
              <a:t>Input zum Thema</a:t>
            </a:r>
          </a:p>
          <a:p>
            <a:r>
              <a:rPr lang="de-DE" dirty="0"/>
              <a:t>Diskussion und Austausch</a:t>
            </a:r>
          </a:p>
          <a:p>
            <a:r>
              <a:rPr lang="de-DE" dirty="0"/>
              <a:t>Abschluss</a:t>
            </a:r>
          </a:p>
        </p:txBody>
      </p:sp>
      <p:sp>
        <p:nvSpPr>
          <p:cNvPr id="4" name="Fußzeilenplatzhalter 3">
            <a:extLst>
              <a:ext uri="{FF2B5EF4-FFF2-40B4-BE49-F238E27FC236}">
                <a16:creationId xmlns:a16="http://schemas.microsoft.com/office/drawing/2014/main" id="{A60CB1FD-2AFB-2D4D-82CB-4F712576479E}"/>
              </a:ext>
            </a:extLst>
          </p:cNvPr>
          <p:cNvSpPr>
            <a:spLocks noGrp="1"/>
          </p:cNvSpPr>
          <p:nvPr>
            <p:ph type="ftr" sz="quarter" idx="11"/>
          </p:nvPr>
        </p:nvSpPr>
        <p:spPr/>
        <p:txBody>
          <a:bodyPr/>
          <a:lstStyle/>
          <a:p>
            <a:r>
              <a:rPr lang="de-DE" dirty="0"/>
              <a:t>Was sagen Bibel und Kirche</a:t>
            </a:r>
          </a:p>
        </p:txBody>
      </p:sp>
      <p:sp>
        <p:nvSpPr>
          <p:cNvPr id="5" name="Foliennummernplatzhalter 4">
            <a:extLst>
              <a:ext uri="{FF2B5EF4-FFF2-40B4-BE49-F238E27FC236}">
                <a16:creationId xmlns:a16="http://schemas.microsoft.com/office/drawing/2014/main" id="{C6843B5F-B00F-DA4F-A61E-27D359C0BB5C}"/>
              </a:ext>
            </a:extLst>
          </p:cNvPr>
          <p:cNvSpPr>
            <a:spLocks noGrp="1"/>
          </p:cNvSpPr>
          <p:nvPr>
            <p:ph type="sldNum" sz="quarter" idx="12"/>
          </p:nvPr>
        </p:nvSpPr>
        <p:spPr/>
        <p:txBody>
          <a:bodyPr/>
          <a:lstStyle/>
          <a:p>
            <a:fld id="{781B97C5-A7B4-C146-BCBB-73F229F9830B}" type="slidenum">
              <a:rPr lang="de-DE" smtClean="0"/>
              <a:t>3</a:t>
            </a:fld>
            <a:endParaRPr lang="de-DE"/>
          </a:p>
        </p:txBody>
      </p:sp>
      <p:sp>
        <p:nvSpPr>
          <p:cNvPr id="6" name="Titel 5">
            <a:extLst>
              <a:ext uri="{FF2B5EF4-FFF2-40B4-BE49-F238E27FC236}">
                <a16:creationId xmlns:a16="http://schemas.microsoft.com/office/drawing/2014/main" id="{323B2669-3539-D448-89FE-86AA7E88D5D7}"/>
              </a:ext>
            </a:extLst>
          </p:cNvPr>
          <p:cNvSpPr>
            <a:spLocks noGrp="1"/>
          </p:cNvSpPr>
          <p:nvPr>
            <p:ph type="title"/>
          </p:nvPr>
        </p:nvSpPr>
        <p:spPr/>
        <p:txBody>
          <a:bodyPr/>
          <a:lstStyle/>
          <a:p>
            <a:r>
              <a:rPr lang="de-DE" dirty="0"/>
              <a:t>Ablauf</a:t>
            </a:r>
          </a:p>
        </p:txBody>
      </p:sp>
    </p:spTree>
    <p:extLst>
      <p:ext uri="{BB962C8B-B14F-4D97-AF65-F5344CB8AC3E}">
        <p14:creationId xmlns:p14="http://schemas.microsoft.com/office/powerpoint/2010/main" val="49158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38A5F3-D66B-7745-B844-7C0889CD9948}"/>
              </a:ext>
            </a:extLst>
          </p:cNvPr>
          <p:cNvSpPr>
            <a:spLocks noGrp="1"/>
          </p:cNvSpPr>
          <p:nvPr>
            <p:ph idx="1"/>
          </p:nvPr>
        </p:nvSpPr>
        <p:spPr/>
        <p:txBody>
          <a:bodyPr>
            <a:normAutofit fontScale="70000" lnSpcReduction="20000"/>
          </a:bodyPr>
          <a:lstStyle/>
          <a:p>
            <a:pPr lvl="0"/>
            <a:r>
              <a:rPr lang="de-DE" dirty="0"/>
              <a:t>Wir gehen wertschätzend miteinander um:</a:t>
            </a:r>
          </a:p>
          <a:p>
            <a:pPr lvl="1"/>
            <a:r>
              <a:rPr lang="de-DE" dirty="0"/>
              <a:t>Wir hören uns gegenseitig zu</a:t>
            </a:r>
          </a:p>
          <a:p>
            <a:pPr lvl="1"/>
            <a:r>
              <a:rPr lang="de-DE" dirty="0"/>
              <a:t>Lassen einander ausreden</a:t>
            </a:r>
          </a:p>
          <a:p>
            <a:pPr lvl="1"/>
            <a:r>
              <a:rPr lang="de-DE" dirty="0"/>
              <a:t>Nehmen unsere Gefühle und die von anderen ernst</a:t>
            </a:r>
          </a:p>
          <a:p>
            <a:pPr lvl="1"/>
            <a:r>
              <a:rPr lang="de-DE" dirty="0"/>
              <a:t>Jede Meinung hat ein Recht gehört, begründet und ggf. diskutiert zu werden</a:t>
            </a:r>
          </a:p>
          <a:p>
            <a:pPr lvl="1"/>
            <a:r>
              <a:rPr lang="de-DE" dirty="0"/>
              <a:t>Gefühle sind nicht diskutabel!</a:t>
            </a:r>
          </a:p>
          <a:p>
            <a:pPr lvl="0"/>
            <a:r>
              <a:rPr lang="de-DE" dirty="0"/>
              <a:t>Diskriminierung hat keinen Platz.</a:t>
            </a:r>
          </a:p>
          <a:p>
            <a:pPr lvl="0"/>
            <a:r>
              <a:rPr lang="de-DE" dirty="0"/>
              <a:t>Wir gehen davon aus, dass nicht alle im Raum </a:t>
            </a:r>
            <a:r>
              <a:rPr lang="de-DE" dirty="0" err="1"/>
              <a:t>cis</a:t>
            </a:r>
            <a:r>
              <a:rPr lang="de-DE" dirty="0"/>
              <a:t>-geschlechtlich und heterosexuell sind.</a:t>
            </a:r>
          </a:p>
          <a:p>
            <a:pPr lvl="0"/>
            <a:r>
              <a:rPr lang="de-DE" dirty="0"/>
              <a:t>Sexuelle und geschlechtliche Vielfalt sind etwas Natürliches.</a:t>
            </a:r>
          </a:p>
          <a:p>
            <a:pPr lvl="0"/>
            <a:r>
              <a:rPr lang="de-DE" dirty="0"/>
              <a:t>Verallgemeinerungen, wie ”man muss...” werden hinterfragt.</a:t>
            </a:r>
          </a:p>
          <a:p>
            <a:pPr lvl="0"/>
            <a:r>
              <a:rPr lang="de-DE" dirty="0"/>
              <a:t>Interventionen haben Vorrang. Jede*r kann jederzeit unterbrechen, um z.B. Nachfragen zu stellen oder etwas über sich selbst zu sagen.</a:t>
            </a:r>
          </a:p>
          <a:p>
            <a:pPr lvl="0"/>
            <a:r>
              <a:rPr lang="de-DE" dirty="0"/>
              <a:t>Niemand muss etwas sagen oder tun, was er*sie nicht möchte.</a:t>
            </a:r>
          </a:p>
          <a:p>
            <a:pPr lvl="0"/>
            <a:r>
              <a:rPr lang="de-DE" dirty="0"/>
              <a:t>Wenn sich jemand unwohl fühlt, darf er*sie ohne Begründung gehen.</a:t>
            </a:r>
          </a:p>
        </p:txBody>
      </p:sp>
      <p:sp>
        <p:nvSpPr>
          <p:cNvPr id="4" name="Fußzeilenplatzhalter 3">
            <a:extLst>
              <a:ext uri="{FF2B5EF4-FFF2-40B4-BE49-F238E27FC236}">
                <a16:creationId xmlns:a16="http://schemas.microsoft.com/office/drawing/2014/main" id="{A60CB1FD-2AFB-2D4D-82CB-4F712576479E}"/>
              </a:ext>
            </a:extLst>
          </p:cNvPr>
          <p:cNvSpPr>
            <a:spLocks noGrp="1"/>
          </p:cNvSpPr>
          <p:nvPr>
            <p:ph type="ftr" sz="quarter" idx="11"/>
          </p:nvPr>
        </p:nvSpPr>
        <p:spPr/>
        <p:txBody>
          <a:bodyPr/>
          <a:lstStyle/>
          <a:p>
            <a:r>
              <a:rPr lang="de-DE" dirty="0"/>
              <a:t>Was sagen Bibel und Kirche</a:t>
            </a:r>
          </a:p>
        </p:txBody>
      </p:sp>
      <p:sp>
        <p:nvSpPr>
          <p:cNvPr id="5" name="Foliennummernplatzhalter 4">
            <a:extLst>
              <a:ext uri="{FF2B5EF4-FFF2-40B4-BE49-F238E27FC236}">
                <a16:creationId xmlns:a16="http://schemas.microsoft.com/office/drawing/2014/main" id="{C6843B5F-B00F-DA4F-A61E-27D359C0BB5C}"/>
              </a:ext>
            </a:extLst>
          </p:cNvPr>
          <p:cNvSpPr>
            <a:spLocks noGrp="1"/>
          </p:cNvSpPr>
          <p:nvPr>
            <p:ph type="sldNum" sz="quarter" idx="12"/>
          </p:nvPr>
        </p:nvSpPr>
        <p:spPr/>
        <p:txBody>
          <a:bodyPr/>
          <a:lstStyle/>
          <a:p>
            <a:fld id="{781B97C5-A7B4-C146-BCBB-73F229F9830B}" type="slidenum">
              <a:rPr lang="de-DE" smtClean="0"/>
              <a:t>4</a:t>
            </a:fld>
            <a:endParaRPr lang="de-DE"/>
          </a:p>
        </p:txBody>
      </p:sp>
      <p:sp>
        <p:nvSpPr>
          <p:cNvPr id="6" name="Titel 5">
            <a:extLst>
              <a:ext uri="{FF2B5EF4-FFF2-40B4-BE49-F238E27FC236}">
                <a16:creationId xmlns:a16="http://schemas.microsoft.com/office/drawing/2014/main" id="{323B2669-3539-D448-89FE-86AA7E88D5D7}"/>
              </a:ext>
            </a:extLst>
          </p:cNvPr>
          <p:cNvSpPr>
            <a:spLocks noGrp="1"/>
          </p:cNvSpPr>
          <p:nvPr>
            <p:ph type="title"/>
          </p:nvPr>
        </p:nvSpPr>
        <p:spPr/>
        <p:txBody>
          <a:bodyPr/>
          <a:lstStyle/>
          <a:p>
            <a:r>
              <a:rPr lang="de-DE" dirty="0"/>
              <a:t>Gesprächskultur</a:t>
            </a:r>
          </a:p>
        </p:txBody>
      </p:sp>
    </p:spTree>
    <p:extLst>
      <p:ext uri="{BB962C8B-B14F-4D97-AF65-F5344CB8AC3E}">
        <p14:creationId xmlns:p14="http://schemas.microsoft.com/office/powerpoint/2010/main" val="361040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0" y="6356350"/>
            <a:ext cx="4114800" cy="365125"/>
          </a:xfrm>
        </p:spPr>
        <p:txBody>
          <a:bodyPr/>
          <a:lstStyle/>
          <a:p>
            <a:r>
              <a:rPr lang="de-DE" dirty="0"/>
              <a:t>Was sagen Bibel und Kirche</a:t>
            </a:r>
          </a:p>
        </p:txBody>
      </p:sp>
      <p:sp>
        <p:nvSpPr>
          <p:cNvPr id="6" name="Titel 5"/>
          <p:cNvSpPr>
            <a:spLocks noGrp="1"/>
          </p:cNvSpPr>
          <p:nvPr>
            <p:ph type="title"/>
          </p:nvPr>
        </p:nvSpPr>
        <p:spPr/>
        <p:txBody>
          <a:bodyPr/>
          <a:lstStyle/>
          <a:p>
            <a:r>
              <a:rPr lang="de-DE" dirty="0"/>
              <a:t>Bibel und Kirche</a:t>
            </a:r>
          </a:p>
        </p:txBody>
      </p:sp>
      <p:sp>
        <p:nvSpPr>
          <p:cNvPr id="2" name="Inhaltsplatzhalter 1"/>
          <p:cNvSpPr>
            <a:spLocks noGrp="1"/>
          </p:cNvSpPr>
          <p:nvPr>
            <p:ph type="subTitle" idx="1"/>
          </p:nvPr>
        </p:nvSpPr>
        <p:spPr/>
        <p:txBody>
          <a:bodyPr>
            <a:normAutofit/>
          </a:bodyPr>
          <a:lstStyle/>
          <a:p>
            <a:r>
              <a:rPr lang="de-DE" dirty="0"/>
              <a:t>Aussagen der Bibel</a:t>
            </a:r>
          </a:p>
        </p:txBody>
      </p:sp>
      <p:sp>
        <p:nvSpPr>
          <p:cNvPr id="7" name="Textplatzhalter 6"/>
          <p:cNvSpPr>
            <a:spLocks noGrp="1"/>
          </p:cNvSpPr>
          <p:nvPr>
            <p:ph type="body" sz="quarter" idx="19"/>
          </p:nvPr>
        </p:nvSpPr>
        <p:spPr/>
        <p:txBody>
          <a:bodyPr>
            <a:normAutofit fontScale="70000" lnSpcReduction="20000"/>
          </a:bodyPr>
          <a:lstStyle/>
          <a:p>
            <a:r>
              <a:rPr lang="de-DE" dirty="0"/>
              <a:t>Genesis 19: </a:t>
            </a:r>
            <a:br>
              <a:rPr lang="de-DE" dirty="0"/>
            </a:br>
            <a:r>
              <a:rPr lang="de-DE" dirty="0"/>
              <a:t>Lot in Sodom </a:t>
            </a:r>
          </a:p>
          <a:p>
            <a:r>
              <a:rPr lang="de-DE" dirty="0"/>
              <a:t>Levitikus 18 und 20:  </a:t>
            </a:r>
            <a:br>
              <a:rPr lang="de-DE" dirty="0"/>
            </a:br>
            <a:r>
              <a:rPr lang="de-DE" dirty="0"/>
              <a:t>Rechtsvorschriften</a:t>
            </a:r>
          </a:p>
          <a:p>
            <a:r>
              <a:rPr lang="de-DE" dirty="0"/>
              <a:t>Römerbrief 1:</a:t>
            </a:r>
            <a:br>
              <a:rPr lang="de-DE" dirty="0"/>
            </a:br>
            <a:r>
              <a:rPr lang="de-DE" dirty="0"/>
              <a:t>„Natürliche“ Ordnung</a:t>
            </a:r>
          </a:p>
          <a:p>
            <a:r>
              <a:rPr lang="de-DE" dirty="0"/>
              <a:t>1. Korintherbrief 6</a:t>
            </a:r>
            <a:br>
              <a:rPr lang="de-DE" dirty="0"/>
            </a:br>
            <a:r>
              <a:rPr lang="de-DE" dirty="0"/>
              <a:t>und 1. </a:t>
            </a:r>
            <a:r>
              <a:rPr lang="de-DE" dirty="0" err="1"/>
              <a:t>Timoteusbrief</a:t>
            </a:r>
            <a:r>
              <a:rPr lang="de-DE" dirty="0"/>
              <a:t> 8:</a:t>
            </a:r>
          </a:p>
        </p:txBody>
      </p:sp>
      <p:pic>
        <p:nvPicPr>
          <p:cNvPr id="9" name="Bildplatzhalter 8"/>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2452" r="12452"/>
          <a:stretch>
            <a:fillRect/>
          </a:stretch>
        </p:blipFill>
        <p:spPr/>
      </p:pic>
      <p:sp>
        <p:nvSpPr>
          <p:cNvPr id="5" name="Foliennummernplatzhalter 4"/>
          <p:cNvSpPr>
            <a:spLocks noGrp="1"/>
          </p:cNvSpPr>
          <p:nvPr>
            <p:ph type="sldNum" sz="quarter" idx="4294967295"/>
          </p:nvPr>
        </p:nvSpPr>
        <p:spPr>
          <a:xfrm>
            <a:off x="9448800" y="6356350"/>
            <a:ext cx="2743200" cy="365125"/>
          </a:xfrm>
        </p:spPr>
        <p:txBody>
          <a:bodyPr/>
          <a:lstStyle/>
          <a:p>
            <a:fld id="{781B97C5-A7B4-C146-BCBB-73F229F9830B}" type="slidenum">
              <a:rPr lang="de-DE" smtClean="0"/>
              <a:t>5</a:t>
            </a:fld>
            <a:endParaRPr lang="de-DE"/>
          </a:p>
        </p:txBody>
      </p:sp>
    </p:spTree>
    <p:extLst>
      <p:ext uri="{BB962C8B-B14F-4D97-AF65-F5344CB8AC3E}">
        <p14:creationId xmlns:p14="http://schemas.microsoft.com/office/powerpoint/2010/main" val="342302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pPr>
              <a:lnSpc>
                <a:spcPct val="120000"/>
              </a:lnSpc>
            </a:pPr>
            <a:r>
              <a:rPr lang="de-DE" sz="2800" u="none" strike="noStrike" dirty="0">
                <a:effectLst/>
                <a:ea typeface="Times New Roman" panose="02020603050405020304" pitchFamily="18" charset="0"/>
                <a:hlinkClick r:id="rId3" tooltip="Historisch-kritische Methode (Theologie)">
                  <a:extLst>
                    <a:ext uri="{A12FA001-AC4F-418D-AE19-62706E023703}">
                      <ahyp:hlinkClr xmlns:ahyp="http://schemas.microsoft.com/office/drawing/2018/hyperlinkcolor" val="tx"/>
                    </a:ext>
                  </a:extLst>
                </a:hlinkClick>
              </a:rPr>
              <a:t>Historisch-kritische</a:t>
            </a:r>
            <a:r>
              <a:rPr lang="de-DE" sz="2800" dirty="0">
                <a:effectLst/>
                <a:ea typeface="Times New Roman" panose="02020603050405020304" pitchFamily="18" charset="0"/>
              </a:rPr>
              <a:t> Bibel-Auslegung betont, dass die Bibel Homosexualität als individuelles Identitätsmerkmal, festgelegte Konstitution oder Orientierung nicht kennt.</a:t>
            </a:r>
          </a:p>
          <a:p>
            <a:pPr>
              <a:lnSpc>
                <a:spcPct val="120000"/>
              </a:lnSpc>
            </a:pPr>
            <a:r>
              <a:rPr lang="de-DE" dirty="0">
                <a:ea typeface="Times New Roman" panose="02020603050405020304" pitchFamily="18" charset="0"/>
              </a:rPr>
              <a:t>H</a:t>
            </a:r>
            <a:r>
              <a:rPr lang="de-DE" sz="2800" dirty="0">
                <a:effectLst/>
                <a:ea typeface="Times New Roman" panose="02020603050405020304" pitchFamily="18" charset="0"/>
              </a:rPr>
              <a:t>omosexuelle Handlungen werden als Teil von Fremdkulten, als </a:t>
            </a:r>
            <a:r>
              <a:rPr lang="de-DE" sz="2800" u="none" strike="noStrike" dirty="0">
                <a:effectLst/>
                <a:ea typeface="Times New Roman" panose="02020603050405020304" pitchFamily="18" charset="0"/>
                <a:hlinkClick r:id="rId4" tooltip="Vergewaltigung">
                  <a:extLst>
                    <a:ext uri="{A12FA001-AC4F-418D-AE19-62706E023703}">
                      <ahyp:hlinkClr xmlns:ahyp="http://schemas.microsoft.com/office/drawing/2018/hyperlinkcolor" val="tx"/>
                    </a:ext>
                  </a:extLst>
                </a:hlinkClick>
              </a:rPr>
              <a:t>Vergewaltigung</a:t>
            </a:r>
            <a:r>
              <a:rPr lang="de-DE" sz="2800" dirty="0">
                <a:effectLst/>
                <a:ea typeface="Times New Roman" panose="02020603050405020304" pitchFamily="18" charset="0"/>
              </a:rPr>
              <a:t>, </a:t>
            </a:r>
            <a:r>
              <a:rPr lang="de-DE" sz="2800" u="none" strike="noStrike" dirty="0">
                <a:effectLst/>
                <a:ea typeface="Times New Roman" panose="02020603050405020304" pitchFamily="18" charset="0"/>
                <a:hlinkClick r:id="rId5" tooltip="Prostitution">
                  <a:extLst>
                    <a:ext uri="{A12FA001-AC4F-418D-AE19-62706E023703}">
                      <ahyp:hlinkClr xmlns:ahyp="http://schemas.microsoft.com/office/drawing/2018/hyperlinkcolor" val="tx"/>
                    </a:ext>
                  </a:extLst>
                </a:hlinkClick>
              </a:rPr>
              <a:t>Prostitution</a:t>
            </a:r>
            <a:r>
              <a:rPr lang="de-DE" sz="2800" dirty="0">
                <a:effectLst/>
                <a:ea typeface="Times New Roman" panose="02020603050405020304" pitchFamily="18" charset="0"/>
              </a:rPr>
              <a:t> und außereheliche </a:t>
            </a:r>
            <a:r>
              <a:rPr lang="de-DE" sz="2800" u="none" strike="noStrike" dirty="0">
                <a:effectLst/>
                <a:ea typeface="Times New Roman" panose="02020603050405020304" pitchFamily="18" charset="0"/>
                <a:hlinkClick r:id="rId6" tooltip="Promiskuität">
                  <a:extLst>
                    <a:ext uri="{A12FA001-AC4F-418D-AE19-62706E023703}">
                      <ahyp:hlinkClr xmlns:ahyp="http://schemas.microsoft.com/office/drawing/2018/hyperlinkcolor" val="tx"/>
                    </a:ext>
                  </a:extLst>
                </a:hlinkClick>
              </a:rPr>
              <a:t>Promiskuität</a:t>
            </a:r>
            <a:r>
              <a:rPr lang="de-DE" u="none" strike="noStrike" dirty="0">
                <a:ea typeface="Times New Roman" panose="02020603050405020304" pitchFamily="18" charset="0"/>
              </a:rPr>
              <a:t> </a:t>
            </a:r>
            <a:r>
              <a:rPr lang="de-DE" sz="2800" dirty="0">
                <a:effectLst/>
                <a:ea typeface="Times New Roman" panose="02020603050405020304" pitchFamily="18" charset="0"/>
              </a:rPr>
              <a:t>verboten.</a:t>
            </a:r>
          </a:p>
          <a:p>
            <a:pPr>
              <a:lnSpc>
                <a:spcPct val="120000"/>
              </a:lnSpc>
            </a:pPr>
            <a:r>
              <a:rPr lang="de-DE" sz="2800" dirty="0">
                <a:effectLst/>
                <a:ea typeface="Times New Roman" panose="02020603050405020304" pitchFamily="18" charset="0"/>
              </a:rPr>
              <a:t>Die Vorstellungen von einer homosexuellen Partner*</a:t>
            </a:r>
            <a:r>
              <a:rPr lang="de-DE" sz="2800" dirty="0" err="1">
                <a:effectLst/>
                <a:ea typeface="Times New Roman" panose="02020603050405020304" pitchFamily="18" charset="0"/>
              </a:rPr>
              <a:t>innenschaft</a:t>
            </a:r>
            <a:r>
              <a:rPr lang="de-DE" sz="2800" dirty="0">
                <a:effectLst/>
                <a:ea typeface="Times New Roman" panose="02020603050405020304" pitchFamily="18" charset="0"/>
              </a:rPr>
              <a:t> gab es damals noch nicht. Davon spricht man erst seit Beginn des 19. Jahrhunderts. </a:t>
            </a:r>
          </a:p>
          <a:p>
            <a:pPr>
              <a:lnSpc>
                <a:spcPct val="120000"/>
              </a:lnSpc>
            </a:pPr>
            <a:r>
              <a:rPr lang="de-DE" sz="2800" dirty="0">
                <a:effectLst/>
                <a:ea typeface="Times New Roman" panose="02020603050405020304" pitchFamily="18" charset="0"/>
              </a:rPr>
              <a:t>Deshalb ist umstritten, ob und wieweit diese Texte für die heutige </a:t>
            </a:r>
            <a:r>
              <a:rPr lang="de-DE" sz="2800" u="none" strike="noStrike" dirty="0">
                <a:effectLst/>
                <a:ea typeface="Times New Roman" panose="02020603050405020304" pitchFamily="18" charset="0"/>
                <a:hlinkClick r:id="rId7" tooltip="Sexualethik">
                  <a:extLst>
                    <a:ext uri="{A12FA001-AC4F-418D-AE19-62706E023703}">
                      <ahyp:hlinkClr xmlns:ahyp="http://schemas.microsoft.com/office/drawing/2018/hyperlinkcolor" val="tx"/>
                    </a:ext>
                  </a:extLst>
                </a:hlinkClick>
              </a:rPr>
              <a:t>Sexualethik</a:t>
            </a:r>
            <a:r>
              <a:rPr lang="de-DE" sz="2800" u="none" strike="noStrike" dirty="0">
                <a:ea typeface="Times New Roman" panose="02020603050405020304" pitchFamily="18" charset="0"/>
              </a:rPr>
              <a:t> </a:t>
            </a:r>
            <a:r>
              <a:rPr lang="de-DE" sz="2800" dirty="0">
                <a:effectLst/>
                <a:ea typeface="Times New Roman" panose="02020603050405020304" pitchFamily="18" charset="0"/>
              </a:rPr>
              <a:t>herangezogen werden können, was allerdings der Katechismus der katholische Kirche (letzte Fassung 2005) bis heute tut</a:t>
            </a:r>
            <a:endParaRPr lang="de-DE" dirty="0"/>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6</a:t>
            </a:fld>
            <a:endParaRPr lang="de-DE"/>
          </a:p>
        </p:txBody>
      </p:sp>
      <p:sp>
        <p:nvSpPr>
          <p:cNvPr id="6" name="Titel 5"/>
          <p:cNvSpPr>
            <a:spLocks noGrp="1"/>
          </p:cNvSpPr>
          <p:nvPr>
            <p:ph type="title"/>
          </p:nvPr>
        </p:nvSpPr>
        <p:spPr/>
        <p:txBody>
          <a:bodyPr/>
          <a:lstStyle/>
          <a:p>
            <a:r>
              <a:rPr lang="de-DE" dirty="0"/>
              <a:t>Zusammenfassung</a:t>
            </a:r>
          </a:p>
        </p:txBody>
      </p:sp>
    </p:spTree>
    <p:extLst>
      <p:ext uri="{BB962C8B-B14F-4D97-AF65-F5344CB8AC3E}">
        <p14:creationId xmlns:p14="http://schemas.microsoft.com/office/powerpoint/2010/main" val="96454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Aussagen des kirchlichen Lehramtes</a:t>
            </a:r>
          </a:p>
        </p:txBody>
      </p:sp>
      <p:sp>
        <p:nvSpPr>
          <p:cNvPr id="3" name="Untertitel 2"/>
          <p:cNvSpPr>
            <a:spLocks noGrp="1"/>
          </p:cNvSpPr>
          <p:nvPr>
            <p:ph type="subTitle" idx="1"/>
          </p:nvPr>
        </p:nvSpPr>
        <p:spPr>
          <a:xfrm rot="-780000">
            <a:off x="5705563" y="3903431"/>
            <a:ext cx="3993841" cy="1155372"/>
          </a:xfrm>
        </p:spPr>
        <p:txBody>
          <a:bodyPr anchor="ctr"/>
          <a:lstStyle/>
          <a:p>
            <a:r>
              <a:rPr lang="de-DE" dirty="0"/>
              <a:t>1975 bis 2021</a:t>
            </a:r>
          </a:p>
        </p:txBody>
      </p:sp>
      <p:sp>
        <p:nvSpPr>
          <p:cNvPr id="6" name="Foliennummernplatzhalter 5"/>
          <p:cNvSpPr>
            <a:spLocks noGrp="1"/>
          </p:cNvSpPr>
          <p:nvPr>
            <p:ph type="sldNum" sz="quarter" idx="12"/>
          </p:nvPr>
        </p:nvSpPr>
        <p:spPr/>
        <p:txBody>
          <a:bodyPr/>
          <a:lstStyle/>
          <a:p>
            <a:fld id="{781B97C5-A7B4-C146-BCBB-73F229F9830B}" type="slidenum">
              <a:rPr lang="de-DE" smtClean="0"/>
              <a:pPr/>
              <a:t>7</a:t>
            </a:fld>
            <a:endParaRPr lang="de-DE"/>
          </a:p>
        </p:txBody>
      </p:sp>
    </p:spTree>
    <p:extLst>
      <p:ext uri="{BB962C8B-B14F-4D97-AF65-F5344CB8AC3E}">
        <p14:creationId xmlns:p14="http://schemas.microsoft.com/office/powerpoint/2010/main" val="196744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normAutofit fontScale="40000" lnSpcReduction="20000"/>
          </a:bodyPr>
          <a:lstStyle/>
          <a:p>
            <a:r>
              <a:rPr lang="de-DE" dirty="0"/>
              <a:t>Im Gegensatz zur beständigen Lehre des kirchlichen Lehramtes und des sittlichen Empfindens des christlichen Volkes haben heute einige unter Berufung auf Beobachtungen psychologischer Natur damit begonnen, die homosexuellen Beziehungen gewisser Leute mit Nachsicht zu beurteilen, ja sie sogar völlig zu entschuldigen.</a:t>
            </a:r>
            <a:br>
              <a:rPr lang="de-DE" dirty="0"/>
            </a:br>
            <a:r>
              <a:rPr lang="de-DE" dirty="0"/>
              <a:t>……</a:t>
            </a:r>
            <a:br>
              <a:rPr lang="de-DE" dirty="0"/>
            </a:br>
            <a:r>
              <a:rPr lang="de-DE" dirty="0"/>
              <a:t>Es kann aber keine pastorale Methode angewandt werden, die diese Personen moralisch rechtfertigen würde, weil ihre Handlungen als mit ihrer persönlichen Verfassung übereinstimmend erachtet würden. Nach der objektiven sittlichen Ordnung sind die homosexuellen Beziehungen Handlungen, die ihrer wesentlichen und </a:t>
            </a:r>
            <a:r>
              <a:rPr lang="de-DE" dirty="0" err="1"/>
              <a:t>unerläßlichen</a:t>
            </a:r>
            <a:r>
              <a:rPr lang="de-DE" dirty="0"/>
              <a:t> Regelung beraubt sind</a:t>
            </a:r>
          </a:p>
        </p:txBody>
      </p:sp>
      <p:sp>
        <p:nvSpPr>
          <p:cNvPr id="3" name="Textplatzhalter 2"/>
          <p:cNvSpPr>
            <a:spLocks noGrp="1"/>
          </p:cNvSpPr>
          <p:nvPr>
            <p:ph type="body" sz="quarter" idx="14"/>
          </p:nvPr>
        </p:nvSpPr>
        <p:spPr/>
        <p:txBody>
          <a:bodyPr/>
          <a:lstStyle/>
          <a:p>
            <a:r>
              <a:rPr lang="de-DE" dirty="0"/>
              <a:t>Erstmals 1975: „Erklärung Persona </a:t>
            </a:r>
            <a:r>
              <a:rPr lang="de-DE" dirty="0" err="1"/>
              <a:t>humana</a:t>
            </a:r>
            <a:r>
              <a:rPr lang="de-DE" dirty="0"/>
              <a:t>“</a:t>
            </a:r>
          </a:p>
        </p:txBody>
      </p:sp>
      <p:sp>
        <p:nvSpPr>
          <p:cNvPr id="5" name="Fußzeilenplatzhalter 4"/>
          <p:cNvSpPr>
            <a:spLocks noGrp="1"/>
          </p:cNvSpPr>
          <p:nvPr>
            <p:ph type="ftr" sz="quarter" idx="11"/>
          </p:nvPr>
        </p:nvSpPr>
        <p:spPr/>
        <p:txBody>
          <a:bodyPr/>
          <a:lstStyle/>
          <a:p>
            <a:r>
              <a:rPr lang="de-DE" dirty="0"/>
              <a:t>Was sagen Bibel und Kirche</a:t>
            </a:r>
          </a:p>
          <a:p>
            <a:endParaRPr lang="de-DE" dirty="0"/>
          </a:p>
        </p:txBody>
      </p:sp>
      <p:sp>
        <p:nvSpPr>
          <p:cNvPr id="6" name="Foliennummernplatzhalter 5"/>
          <p:cNvSpPr>
            <a:spLocks noGrp="1"/>
          </p:cNvSpPr>
          <p:nvPr>
            <p:ph type="sldNum" sz="quarter" idx="12"/>
          </p:nvPr>
        </p:nvSpPr>
        <p:spPr/>
        <p:txBody>
          <a:bodyPr/>
          <a:lstStyle/>
          <a:p>
            <a:fld id="{781B97C5-A7B4-C146-BCBB-73F229F9830B}" type="slidenum">
              <a:rPr lang="de-DE" smtClean="0"/>
              <a:pPr/>
              <a:t>8</a:t>
            </a:fld>
            <a:endParaRPr lang="de-DE"/>
          </a:p>
        </p:txBody>
      </p:sp>
    </p:spTree>
    <p:extLst>
      <p:ext uri="{BB962C8B-B14F-4D97-AF65-F5344CB8AC3E}">
        <p14:creationId xmlns:p14="http://schemas.microsoft.com/office/powerpoint/2010/main" val="258480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3"/>
          </p:nvPr>
        </p:nvSpPr>
        <p:spPr/>
        <p:txBody>
          <a:bodyPr>
            <a:normAutofit fontScale="40000" lnSpcReduction="20000"/>
          </a:bodyPr>
          <a:lstStyle/>
          <a:p>
            <a:pPr>
              <a:lnSpc>
                <a:spcPct val="150000"/>
              </a:lnSpc>
            </a:pPr>
            <a:r>
              <a:rPr lang="de-DE" dirty="0"/>
              <a:t>Dennoch sollte die gebotene Antwort auf die Ungerechtigkeiten an homosexuellen Personen in keiner Weise zu der Behauptung führen, die homosexuelle Veranlagung sei nicht ungeordnet. Wenn eine solche Behauptung aufgestellt und homosexuelles Tun folglich als gut akzeptiert wird … dann sollten weder die Kirche noch die Gesellschaft als ganze überrascht sein, wenn andere verkehrte Vorstellungen und Praktiken an Boden gewinnen sowie irrationale und gewaltsame Verhaltensweisen zunehmen."</a:t>
            </a:r>
          </a:p>
        </p:txBody>
      </p:sp>
      <p:sp>
        <p:nvSpPr>
          <p:cNvPr id="7" name="Textplatzhalter 6"/>
          <p:cNvSpPr>
            <a:spLocks noGrp="1"/>
          </p:cNvSpPr>
          <p:nvPr>
            <p:ph type="body" sz="quarter" idx="14"/>
          </p:nvPr>
        </p:nvSpPr>
        <p:spPr/>
        <p:txBody>
          <a:bodyPr/>
          <a:lstStyle/>
          <a:p>
            <a:r>
              <a:rPr lang="de-DE" dirty="0"/>
              <a:t>1986 Schreiben der Glaubenskongregation</a:t>
            </a:r>
          </a:p>
        </p:txBody>
      </p:sp>
      <p:sp>
        <p:nvSpPr>
          <p:cNvPr id="4" name="Fußzeilenplatzhalter 3"/>
          <p:cNvSpPr>
            <a:spLocks noGrp="1"/>
          </p:cNvSpPr>
          <p:nvPr>
            <p:ph type="ftr" sz="quarter" idx="11"/>
          </p:nvPr>
        </p:nvSpPr>
        <p:spPr/>
        <p:txBody>
          <a:bodyPr/>
          <a:lstStyle/>
          <a:p>
            <a:r>
              <a:rPr lang="de-DE" dirty="0"/>
              <a:t>Was sagen Bibel und Kirche</a:t>
            </a:r>
          </a:p>
        </p:txBody>
      </p:sp>
      <p:sp>
        <p:nvSpPr>
          <p:cNvPr id="5" name="Foliennummernplatzhalter 4"/>
          <p:cNvSpPr>
            <a:spLocks noGrp="1"/>
          </p:cNvSpPr>
          <p:nvPr>
            <p:ph type="sldNum" sz="quarter" idx="12"/>
          </p:nvPr>
        </p:nvSpPr>
        <p:spPr/>
        <p:txBody>
          <a:bodyPr/>
          <a:lstStyle/>
          <a:p>
            <a:fld id="{781B97C5-A7B4-C146-BCBB-73F229F9830B}" type="slidenum">
              <a:rPr lang="de-DE" smtClean="0"/>
              <a:t>9</a:t>
            </a:fld>
            <a:endParaRPr lang="de-DE"/>
          </a:p>
        </p:txBody>
      </p:sp>
    </p:spTree>
    <p:extLst>
      <p:ext uri="{BB962C8B-B14F-4D97-AF65-F5344CB8AC3E}">
        <p14:creationId xmlns:p14="http://schemas.microsoft.com/office/powerpoint/2010/main" val="2847477388"/>
      </p:ext>
    </p:extLst>
  </p:cSld>
  <p:clrMapOvr>
    <a:masterClrMapping/>
  </p:clrMapOvr>
</p:sld>
</file>

<file path=ppt/theme/theme1.xml><?xml version="1.0" encoding="utf-8"?>
<a:theme xmlns:a="http://schemas.openxmlformats.org/drawingml/2006/main" name="Kolpingjugend CD">
  <a:themeElements>
    <a:clrScheme name="Kolpingjugend CD">
      <a:dk1>
        <a:srgbClr val="000000"/>
      </a:dk1>
      <a:lt1>
        <a:srgbClr val="FFFFFF"/>
      </a:lt1>
      <a:dk2>
        <a:srgbClr val="FF8C00"/>
      </a:dk2>
      <a:lt2>
        <a:srgbClr val="F0F0F0"/>
      </a:lt2>
      <a:accent1>
        <a:srgbClr val="740B6F"/>
      </a:accent1>
      <a:accent2>
        <a:srgbClr val="9B0687"/>
      </a:accent2>
      <a:accent3>
        <a:srgbClr val="1D718A"/>
      </a:accent3>
      <a:accent4>
        <a:srgbClr val="41A0A0"/>
      </a:accent4>
      <a:accent5>
        <a:srgbClr val="AA9C7C"/>
      </a:accent5>
      <a:accent6>
        <a:srgbClr val="E8C324"/>
      </a:accent6>
      <a:hlink>
        <a:srgbClr val="449CDB"/>
      </a:hlink>
      <a:folHlink>
        <a:srgbClr val="285DA6"/>
      </a:folHlink>
    </a:clrScheme>
    <a:fontScheme name="Kolpingjugend CD">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20_Präsentation_PowerPoint_v2" id="{4C38104F-3721-4400-A84A-D918DC8E2E56}" vid="{6BC8099D-B99A-4A22-B48A-E23070807A9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V20_Präsentation_PowerPoint_v2</Template>
  <TotalTime>0</TotalTime>
  <Words>2179</Words>
  <Application>Microsoft Office PowerPoint</Application>
  <PresentationFormat>Breitbild</PresentationFormat>
  <Paragraphs>192</Paragraphs>
  <Slides>24</Slides>
  <Notes>13</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Calibri</vt:lpstr>
      <vt:lpstr>Times New Roman</vt:lpstr>
      <vt:lpstr>Arial</vt:lpstr>
      <vt:lpstr>Wingdings</vt:lpstr>
      <vt:lpstr>Ubuntu Medium</vt:lpstr>
      <vt:lpstr>Ubuntu</vt:lpstr>
      <vt:lpstr>Kolpingjugend CD</vt:lpstr>
      <vt:lpstr>Queerer Gesprächsabend</vt:lpstr>
      <vt:lpstr>Herzlich Willkommen!</vt:lpstr>
      <vt:lpstr>Ablauf</vt:lpstr>
      <vt:lpstr>Gesprächskultur</vt:lpstr>
      <vt:lpstr>Bibel und Kirche</vt:lpstr>
      <vt:lpstr>Zusammenfassung</vt:lpstr>
      <vt:lpstr>Aussagen des kirchlichen Lehramtes</vt:lpstr>
      <vt:lpstr>PowerPoint-Präsentation</vt:lpstr>
      <vt:lpstr>PowerPoint-Präsentation</vt:lpstr>
      <vt:lpstr>PowerPoint-Präsentation</vt:lpstr>
      <vt:lpstr>PowerPoint-Präsentation</vt:lpstr>
      <vt:lpstr>PowerPoint-Präsentation</vt:lpstr>
      <vt:lpstr>PowerPoint-Präsentation</vt:lpstr>
      <vt:lpstr>Aussagen des kirchlichen Lehramtes</vt:lpstr>
      <vt:lpstr>Weitere Entwicklungen: Synodaler Weg</vt:lpstr>
      <vt:lpstr>Weitere Entwicklungen: Synodaler Weg</vt:lpstr>
      <vt:lpstr>Weitere Entwicklungen: Synodaler Weg</vt:lpstr>
      <vt:lpstr>Fazit</vt:lpstr>
      <vt:lpstr>Quellen</vt:lpstr>
      <vt:lpstr>Quellen</vt:lpstr>
      <vt:lpstr>DANKE für</vt:lpstr>
      <vt:lpstr>Auf dieser Folie findest Du Formen aus dem Corporate Design zur Gestaltung deiner Präsentation.</vt:lpstr>
      <vt:lpstr>Auf dieser Folie findest Du Formen aus dem Corporate Design zur Gestaltung deiner Präsentation.</vt:lpstr>
      <vt:lpstr>Auf dieser Folie findest Du Formen aus dem Corporate Design zur Gestaltung deiner Präsentation.</vt:lpstr>
    </vt:vector>
  </TitlesOfParts>
  <Company>Bistum Limburg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Queerer Gesprächsabend</dc:title>
  <dc:creator>Radgen, Tabea</dc:creator>
  <cp:lastModifiedBy>Radgen, Tabea</cp:lastModifiedBy>
  <cp:revision>14</cp:revision>
  <dcterms:created xsi:type="dcterms:W3CDTF">2023-07-03T08:30:31Z</dcterms:created>
  <dcterms:modified xsi:type="dcterms:W3CDTF">2025-01-06T16:28:48Z</dcterms:modified>
</cp:coreProperties>
</file>